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42"/>
  </p:notesMasterIdLst>
  <p:handoutMasterIdLst>
    <p:handoutMasterId r:id="rId43"/>
  </p:handoutMasterIdLst>
  <p:sldIdLst>
    <p:sldId id="325" r:id="rId5"/>
    <p:sldId id="326" r:id="rId6"/>
    <p:sldId id="327" r:id="rId7"/>
    <p:sldId id="328" r:id="rId8"/>
    <p:sldId id="329" r:id="rId9"/>
    <p:sldId id="340" r:id="rId10"/>
    <p:sldId id="330" r:id="rId11"/>
    <p:sldId id="337" r:id="rId12"/>
    <p:sldId id="341" r:id="rId13"/>
    <p:sldId id="342" r:id="rId14"/>
    <p:sldId id="343" r:id="rId15"/>
    <p:sldId id="344" r:id="rId16"/>
    <p:sldId id="331" r:id="rId17"/>
    <p:sldId id="345" r:id="rId18"/>
    <p:sldId id="346" r:id="rId19"/>
    <p:sldId id="347" r:id="rId20"/>
    <p:sldId id="348" r:id="rId21"/>
    <p:sldId id="349" r:id="rId22"/>
    <p:sldId id="350" r:id="rId23"/>
    <p:sldId id="351" r:id="rId24"/>
    <p:sldId id="352" r:id="rId25"/>
    <p:sldId id="354" r:id="rId26"/>
    <p:sldId id="353" r:id="rId27"/>
    <p:sldId id="275" r:id="rId28"/>
    <p:sldId id="276" r:id="rId29"/>
    <p:sldId id="355" r:id="rId30"/>
    <p:sldId id="277" r:id="rId31"/>
    <p:sldId id="278" r:id="rId32"/>
    <p:sldId id="279" r:id="rId33"/>
    <p:sldId id="280" r:id="rId34"/>
    <p:sldId id="356" r:id="rId35"/>
    <p:sldId id="281" r:id="rId36"/>
    <p:sldId id="282" r:id="rId37"/>
    <p:sldId id="357" r:id="rId38"/>
    <p:sldId id="336" r:id="rId39"/>
    <p:sldId id="338" r:id="rId40"/>
    <p:sldId id="339"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816" userDrawn="1">
          <p15:clr>
            <a:srgbClr val="A4A3A4"/>
          </p15:clr>
        </p15:guide>
        <p15:guide id="2" orient="horz" pos="384"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CE5DD"/>
    <a:srgbClr val="FFED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94205" autoAdjust="0"/>
  </p:normalViewPr>
  <p:slideViewPr>
    <p:cSldViewPr snapToGrid="0">
      <p:cViewPr varScale="1">
        <p:scale>
          <a:sx n="61" d="100"/>
          <a:sy n="61" d="100"/>
        </p:scale>
        <p:origin x="1020" y="66"/>
      </p:cViewPr>
      <p:guideLst>
        <p:guide pos="816"/>
        <p:guide orient="horz" pos="384"/>
      </p:guideLst>
    </p:cSldViewPr>
  </p:slideViewPr>
  <p:notesTextViewPr>
    <p:cViewPr>
      <p:scale>
        <a:sx n="1" d="1"/>
        <a:sy n="1" d="1"/>
      </p:scale>
      <p:origin x="0" y="-156"/>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notesMaster" Target="notesMasters/notesMaster1.xml"/><Relationship Id="rId47"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microsoft.com/office/2018/10/relationships/authors" Target="author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handoutMaster" Target="handoutMasters/handoutMaster1.xml"/><Relationship Id="rId48"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BA57456-157A-C12A-2FEC-91B7B9EE491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D9D46761-828E-1508-56BD-BAEADF34862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FF95820-84BB-3447-8286-60A51307E7F2}" type="datetimeFigureOut">
              <a:rPr lang="en-US" smtClean="0"/>
              <a:t>9/5/2023</a:t>
            </a:fld>
            <a:endParaRPr lang="en-US" dirty="0"/>
          </a:p>
        </p:txBody>
      </p:sp>
      <p:sp>
        <p:nvSpPr>
          <p:cNvPr id="4" name="Footer Placeholder 3">
            <a:extLst>
              <a:ext uri="{FF2B5EF4-FFF2-40B4-BE49-F238E27FC236}">
                <a16:creationId xmlns:a16="http://schemas.microsoft.com/office/drawing/2014/main" id="{CD428A7E-6B0E-809C-73D1-4B5E2FF471A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789A5AA6-0C5B-430A-E0C4-C90B2F0A1CD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E476440-F66F-F947-8EFC-EA5202ACFD25}" type="slidenum">
              <a:rPr lang="en-US" smtClean="0"/>
              <a:t>‹#›</a:t>
            </a:fld>
            <a:endParaRPr lang="en-US" dirty="0"/>
          </a:p>
        </p:txBody>
      </p:sp>
    </p:spTree>
    <p:extLst>
      <p:ext uri="{BB962C8B-B14F-4D97-AF65-F5344CB8AC3E}">
        <p14:creationId xmlns:p14="http://schemas.microsoft.com/office/powerpoint/2010/main" val="2337117637"/>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C08FC54-6AE4-6A4A-9756-823A0F1BE5A6}" type="datetimeFigureOut">
              <a:rPr lang="en-US" smtClean="0"/>
              <a:t>9/5/2023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B79E9EB-07EB-9D44-9F5A-AB1FBECCDD88}" type="slidenum">
              <a:rPr lang="en-US" smtClean="0"/>
              <a:t>‹#›</a:t>
            </a:fld>
            <a:endParaRPr lang="en-US" dirty="0"/>
          </a:p>
        </p:txBody>
      </p:sp>
    </p:spTree>
    <p:extLst>
      <p:ext uri="{BB962C8B-B14F-4D97-AF65-F5344CB8AC3E}">
        <p14:creationId xmlns:p14="http://schemas.microsoft.com/office/powerpoint/2010/main" val="1546758749"/>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Penilaian</a:t>
            </a:r>
            <a:r>
              <a:rPr lang="en-US" dirty="0"/>
              <a:t>:</a:t>
            </a:r>
            <a:br>
              <a:rPr lang="en-US" dirty="0"/>
            </a:br>
            <a:r>
              <a:rPr lang="en-US" dirty="0"/>
              <a:t>1. </a:t>
            </a:r>
            <a:r>
              <a:rPr lang="en-US" dirty="0" err="1"/>
              <a:t>logis</a:t>
            </a:r>
            <a:r>
              <a:rPr lang="en-US" dirty="0"/>
              <a:t> </a:t>
            </a:r>
            <a:r>
              <a:rPr lang="en-US" dirty="0" err="1"/>
              <a:t>tidaknya</a:t>
            </a:r>
            <a:r>
              <a:rPr lang="en-US" dirty="0"/>
              <a:t> </a:t>
            </a:r>
            <a:r>
              <a:rPr lang="en-US" dirty="0" err="1"/>
              <a:t>alasan</a:t>
            </a:r>
            <a:r>
              <a:rPr lang="en-US" dirty="0"/>
              <a:t> yang </a:t>
            </a:r>
            <a:r>
              <a:rPr lang="en-US" dirty="0" err="1"/>
              <a:t>mendukung</a:t>
            </a:r>
            <a:r>
              <a:rPr lang="en-US" dirty="0"/>
              <a:t> </a:t>
            </a:r>
            <a:r>
              <a:rPr lang="en-US" dirty="0" err="1"/>
              <a:t>pendapat</a:t>
            </a:r>
            <a:r>
              <a:rPr lang="en-US" dirty="0"/>
              <a:t> </a:t>
            </a:r>
            <a:r>
              <a:rPr lang="en-US" dirty="0" err="1"/>
              <a:t>tersebut</a:t>
            </a:r>
            <a:endParaRPr lang="en-US" dirty="0"/>
          </a:p>
          <a:p>
            <a:r>
              <a:rPr lang="en-US" dirty="0"/>
              <a:t>2. </a:t>
            </a:r>
            <a:r>
              <a:rPr lang="en-US" dirty="0" err="1"/>
              <a:t>Kelengkapan</a:t>
            </a:r>
            <a:r>
              <a:rPr lang="en-US" dirty="0"/>
              <a:t> info, </a:t>
            </a:r>
            <a:r>
              <a:rPr lang="en-US" dirty="0" err="1"/>
              <a:t>kejelasan</a:t>
            </a:r>
            <a:r>
              <a:rPr lang="en-US" dirty="0"/>
              <a:t> </a:t>
            </a:r>
            <a:r>
              <a:rPr lang="en-US" dirty="0" err="1"/>
              <a:t>penerapan</a:t>
            </a:r>
            <a:r>
              <a:rPr lang="en-US" dirty="0"/>
              <a:t> AI</a:t>
            </a:r>
            <a:endParaRPr lang="en-ID" dirty="0"/>
          </a:p>
        </p:txBody>
      </p:sp>
    </p:spTree>
    <p:extLst>
      <p:ext uri="{BB962C8B-B14F-4D97-AF65-F5344CB8AC3E}">
        <p14:creationId xmlns:p14="http://schemas.microsoft.com/office/powerpoint/2010/main" val="29788271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51C745E-9B5A-59BF-BF50-4F251E39D58D}"/>
              </a:ext>
            </a:extLst>
          </p:cNvPr>
          <p:cNvSpPr/>
          <p:nvPr userDrawn="1"/>
        </p:nvSpPr>
        <p:spPr>
          <a:xfrm>
            <a:off x="304800" y="266701"/>
            <a:ext cx="11582400" cy="63245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1524000" y="6044184"/>
            <a:ext cx="9144000" cy="356616"/>
          </a:xfrm>
        </p:spPr>
        <p:txBody>
          <a:bodyPr/>
          <a:lstStyle>
            <a:lvl1pPr marL="0" indent="0" algn="ctr">
              <a:buNone/>
              <a:defRPr sz="2400" cap="all"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0" name="Picture Placeholder 9">
            <a:extLst>
              <a:ext uri="{FF2B5EF4-FFF2-40B4-BE49-F238E27FC236}">
                <a16:creationId xmlns:a16="http://schemas.microsoft.com/office/drawing/2014/main" id="{F2B4A7EA-9E3F-9CE1-56B5-92F4FDDA6991}"/>
              </a:ext>
            </a:extLst>
          </p:cNvPr>
          <p:cNvSpPr>
            <a:spLocks noGrp="1"/>
          </p:cNvSpPr>
          <p:nvPr>
            <p:ph type="pic" sz="quarter" idx="10"/>
          </p:nvPr>
        </p:nvSpPr>
        <p:spPr>
          <a:xfrm>
            <a:off x="2324100" y="758952"/>
            <a:ext cx="7543800" cy="5029200"/>
          </a:xfrm>
          <a:custGeom>
            <a:avLst/>
            <a:gdLst>
              <a:gd name="connsiteX0" fmla="*/ 3567113 w 7543800"/>
              <a:gd name="connsiteY0" fmla="*/ 4869270 h 5029200"/>
              <a:gd name="connsiteX1" fmla="*/ 3567113 w 7543800"/>
              <a:gd name="connsiteY1" fmla="*/ 4957572 h 5029200"/>
              <a:gd name="connsiteX2" fmla="*/ 3976688 w 7543800"/>
              <a:gd name="connsiteY2" fmla="*/ 4957572 h 5029200"/>
              <a:gd name="connsiteX3" fmla="*/ 3976688 w 7543800"/>
              <a:gd name="connsiteY3" fmla="*/ 4869270 h 5029200"/>
              <a:gd name="connsiteX4" fmla="*/ 0 w 7543800"/>
              <a:gd name="connsiteY4" fmla="*/ 0 h 5029200"/>
              <a:gd name="connsiteX5" fmla="*/ 7543800 w 7543800"/>
              <a:gd name="connsiteY5" fmla="*/ 0 h 5029200"/>
              <a:gd name="connsiteX6" fmla="*/ 7543800 w 7543800"/>
              <a:gd name="connsiteY6" fmla="*/ 5029200 h 5029200"/>
              <a:gd name="connsiteX7" fmla="*/ 0 w 7543800"/>
              <a:gd name="connsiteY7" fmla="*/ 5029200 h 5029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43800" h="5029200">
                <a:moveTo>
                  <a:pt x="3567113" y="4869270"/>
                </a:moveTo>
                <a:lnTo>
                  <a:pt x="3567113" y="4957572"/>
                </a:lnTo>
                <a:lnTo>
                  <a:pt x="3976688" y="4957572"/>
                </a:lnTo>
                <a:lnTo>
                  <a:pt x="3976688" y="4869270"/>
                </a:lnTo>
                <a:close/>
                <a:moveTo>
                  <a:pt x="0" y="0"/>
                </a:moveTo>
                <a:lnTo>
                  <a:pt x="7543800" y="0"/>
                </a:lnTo>
                <a:lnTo>
                  <a:pt x="7543800" y="5029200"/>
                </a:lnTo>
                <a:lnTo>
                  <a:pt x="0" y="5029200"/>
                </a:lnTo>
                <a:close/>
              </a:path>
            </a:pathLst>
          </a:custGeom>
        </p:spPr>
        <p:txBody>
          <a:bodyPr wrap="square">
            <a:noAutofit/>
          </a:bodyPr>
          <a:lstStyle>
            <a:lvl1pPr marL="0" indent="0" algn="ctr">
              <a:buNone/>
              <a:defRPr/>
            </a:lvl1pPr>
          </a:lstStyle>
          <a:p>
            <a:r>
              <a:rPr lang="en-US"/>
              <a:t>Click icon to add picture</a:t>
            </a:r>
            <a:endParaRPr lang="en-US" dirty="0"/>
          </a:p>
        </p:txBody>
      </p:sp>
      <p:sp>
        <p:nvSpPr>
          <p:cNvPr id="9" name="Title 8">
            <a:extLst>
              <a:ext uri="{FF2B5EF4-FFF2-40B4-BE49-F238E27FC236}">
                <a16:creationId xmlns:a16="http://schemas.microsoft.com/office/drawing/2014/main" id="{42398E06-9E0E-BC81-DEB5-1DB2F8635C23}"/>
              </a:ext>
            </a:extLst>
          </p:cNvPr>
          <p:cNvSpPr>
            <a:spLocks noGrp="1"/>
          </p:cNvSpPr>
          <p:nvPr>
            <p:ph type="title"/>
          </p:nvPr>
        </p:nvSpPr>
        <p:spPr>
          <a:xfrm>
            <a:off x="838200" y="3108960"/>
            <a:ext cx="10515600" cy="640080"/>
          </a:xfrm>
        </p:spPr>
        <p:txBody>
          <a:bodyPr anchor="ctr"/>
          <a:lstStyle>
            <a:lvl1pPr algn="ctr">
              <a:defRPr sz="6000" spc="300" baseline="0"/>
            </a:lvl1pPr>
          </a:lstStyle>
          <a:p>
            <a:r>
              <a:rPr lang="en-US"/>
              <a:t>Click to edit Master title style</a:t>
            </a:r>
            <a:endParaRPr lang="en-US" dirty="0"/>
          </a:p>
        </p:txBody>
      </p:sp>
      <p:sp>
        <p:nvSpPr>
          <p:cNvPr id="11" name="Rectangle 10">
            <a:extLst>
              <a:ext uri="{FF2B5EF4-FFF2-40B4-BE49-F238E27FC236}">
                <a16:creationId xmlns:a16="http://schemas.microsoft.com/office/drawing/2014/main" id="{39F70834-CB8D-A95B-D859-6E5B4C6B4F78}"/>
              </a:ext>
            </a:extLst>
          </p:cNvPr>
          <p:cNvSpPr/>
          <p:nvPr userDrawn="1"/>
        </p:nvSpPr>
        <p:spPr>
          <a:xfrm>
            <a:off x="5891213" y="5628222"/>
            <a:ext cx="409575" cy="883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1906911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List">
    <p:spTree>
      <p:nvGrpSpPr>
        <p:cNvPr id="1" name=""/>
        <p:cNvGrpSpPr/>
        <p:nvPr/>
      </p:nvGrpSpPr>
      <p:grpSpPr>
        <a:xfrm>
          <a:off x="0" y="0"/>
          <a:ext cx="0" cy="0"/>
          <a:chOff x="0" y="0"/>
          <a:chExt cx="0" cy="0"/>
        </a:xfrm>
      </p:grpSpPr>
      <p:sp>
        <p:nvSpPr>
          <p:cNvPr id="38" name="Picture Placeholder 37">
            <a:extLst>
              <a:ext uri="{FF2B5EF4-FFF2-40B4-BE49-F238E27FC236}">
                <a16:creationId xmlns:a16="http://schemas.microsoft.com/office/drawing/2014/main" id="{7068A9B7-F56A-44B7-D61E-66289C79F1C3}"/>
              </a:ext>
            </a:extLst>
          </p:cNvPr>
          <p:cNvSpPr>
            <a:spLocks noGrp="1"/>
          </p:cNvSpPr>
          <p:nvPr>
            <p:ph type="pic" sz="quarter" idx="30"/>
          </p:nvPr>
        </p:nvSpPr>
        <p:spPr>
          <a:xfrm>
            <a:off x="0" y="5175504"/>
            <a:ext cx="12188952" cy="1682496"/>
          </a:xfrm>
        </p:spPr>
        <p:txBody>
          <a:bodyPr anchor="ctr"/>
          <a:lstStyle>
            <a:lvl1pPr marL="0" indent="0"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0783ED19-9B5E-8852-24D6-62401816CBB7}"/>
              </a:ext>
            </a:extLst>
          </p:cNvPr>
          <p:cNvSpPr>
            <a:spLocks noGrp="1"/>
          </p:cNvSpPr>
          <p:nvPr>
            <p:ph type="title"/>
          </p:nvPr>
        </p:nvSpPr>
        <p:spPr>
          <a:xfrm>
            <a:off x="1085088" y="609600"/>
            <a:ext cx="10021824" cy="1252728"/>
          </a:xfrm>
        </p:spPr>
        <p:txBody>
          <a:bodyPr/>
          <a:lstStyle>
            <a:lvl1pPr algn="ctr">
              <a:lnSpc>
                <a:spcPts val="5760"/>
              </a:lnSpc>
              <a:defRPr/>
            </a:lvl1pPr>
          </a:lstStyle>
          <a:p>
            <a:r>
              <a:rPr lang="en-US"/>
              <a:t>Click to edit Master title style</a:t>
            </a:r>
            <a:endParaRPr lang="en-US" dirty="0"/>
          </a:p>
        </p:txBody>
      </p:sp>
      <p:sp>
        <p:nvSpPr>
          <p:cNvPr id="3" name="Slide Number Placeholder 2">
            <a:extLst>
              <a:ext uri="{FF2B5EF4-FFF2-40B4-BE49-F238E27FC236}">
                <a16:creationId xmlns:a16="http://schemas.microsoft.com/office/drawing/2014/main" id="{4307A8A0-5009-A086-A6AE-542CA4684892}"/>
              </a:ext>
            </a:extLst>
          </p:cNvPr>
          <p:cNvSpPr>
            <a:spLocks noGrp="1"/>
          </p:cNvSpPr>
          <p:nvPr>
            <p:ph type="sldNum" sz="quarter" idx="10"/>
          </p:nvPr>
        </p:nvSpPr>
        <p:spPr/>
        <p:txBody>
          <a:bodyPr/>
          <a:lstStyle>
            <a:lvl1pPr>
              <a:defRPr>
                <a:solidFill>
                  <a:schemeClr val="bg1"/>
                </a:solidFill>
              </a:defRPr>
            </a:lvl1pPr>
          </a:lstStyle>
          <a:p>
            <a:fld id="{75DF2D63-3FF5-D547-96B9-BE9CCD1ABA58}" type="slidenum">
              <a:rPr lang="en-US" smtClean="0"/>
              <a:pPr/>
              <a:t>‹#›</a:t>
            </a:fld>
            <a:endParaRPr lang="en-US" dirty="0"/>
          </a:p>
        </p:txBody>
      </p:sp>
      <p:sp>
        <p:nvSpPr>
          <p:cNvPr id="4" name="Footer Placeholder 3">
            <a:extLst>
              <a:ext uri="{FF2B5EF4-FFF2-40B4-BE49-F238E27FC236}">
                <a16:creationId xmlns:a16="http://schemas.microsoft.com/office/drawing/2014/main" id="{56746F73-AB2D-A55B-67FD-85A2F20D50E8}"/>
              </a:ext>
            </a:extLst>
          </p:cNvPr>
          <p:cNvSpPr>
            <a:spLocks noGrp="1"/>
          </p:cNvSpPr>
          <p:nvPr>
            <p:ph type="ftr" sz="quarter" idx="11"/>
          </p:nvPr>
        </p:nvSpPr>
        <p:spPr/>
        <p:txBody>
          <a:bodyPr/>
          <a:lstStyle/>
          <a:p>
            <a:r>
              <a:rPr lang="en-US" dirty="0"/>
              <a:t>presentation title</a:t>
            </a:r>
          </a:p>
        </p:txBody>
      </p:sp>
      <p:sp>
        <p:nvSpPr>
          <p:cNvPr id="9" name="Text Placeholder 13">
            <a:extLst>
              <a:ext uri="{FF2B5EF4-FFF2-40B4-BE49-F238E27FC236}">
                <a16:creationId xmlns:a16="http://schemas.microsoft.com/office/drawing/2014/main" id="{AA3DDCC3-9231-434E-A1D1-8A078DE7BF10}"/>
              </a:ext>
            </a:extLst>
          </p:cNvPr>
          <p:cNvSpPr>
            <a:spLocks noGrp="1"/>
          </p:cNvSpPr>
          <p:nvPr>
            <p:ph type="body" sz="quarter" idx="16"/>
          </p:nvPr>
        </p:nvSpPr>
        <p:spPr>
          <a:xfrm>
            <a:off x="1298448" y="2441448"/>
            <a:ext cx="1280160" cy="758952"/>
          </a:xfrm>
        </p:spPr>
        <p:txBody>
          <a:bodyPr lIns="0" tIns="0" rIns="0" bIns="0" anchor="b">
            <a:noAutofit/>
          </a:bodyPr>
          <a:lstStyle>
            <a:lvl1pPr marL="0" indent="0" algn="l">
              <a:lnSpc>
                <a:spcPct val="100000"/>
              </a:lnSpc>
              <a:spcBef>
                <a:spcPts val="0"/>
              </a:spcBef>
              <a:buNone/>
              <a:defRPr sz="1400" b="0" cap="all" spc="200" baseline="0">
                <a:solidFill>
                  <a:schemeClr val="tx1"/>
                </a:solidFill>
                <a:latin typeface="+mj-lt"/>
              </a:defRPr>
            </a:lvl1pPr>
          </a:lstStyle>
          <a:p>
            <a:pPr lvl="0"/>
            <a:r>
              <a:rPr lang="en-US"/>
              <a:t>Click to edit Master text styles</a:t>
            </a:r>
          </a:p>
        </p:txBody>
      </p:sp>
      <p:sp>
        <p:nvSpPr>
          <p:cNvPr id="10" name="Text Placeholder 13">
            <a:extLst>
              <a:ext uri="{FF2B5EF4-FFF2-40B4-BE49-F238E27FC236}">
                <a16:creationId xmlns:a16="http://schemas.microsoft.com/office/drawing/2014/main" id="{970A1046-F88C-E11E-0E2E-A7F3AEDB3A26}"/>
              </a:ext>
            </a:extLst>
          </p:cNvPr>
          <p:cNvSpPr>
            <a:spLocks noGrp="1"/>
          </p:cNvSpPr>
          <p:nvPr>
            <p:ph type="body" sz="quarter" idx="17"/>
          </p:nvPr>
        </p:nvSpPr>
        <p:spPr>
          <a:xfrm>
            <a:off x="1298448" y="3730752"/>
            <a:ext cx="1280160" cy="1143000"/>
          </a:xfrm>
        </p:spPr>
        <p:txBody>
          <a:bodyPr lIns="0" tIns="0" rIns="0" bIns="0" anchor="t">
            <a:noAutofit/>
          </a:bodyPr>
          <a:lstStyle>
            <a:lvl1pPr marL="0" indent="0" algn="l">
              <a:lnSpc>
                <a:spcPts val="1580"/>
              </a:lnSpc>
              <a:spcBef>
                <a:spcPts val="0"/>
              </a:spcBef>
              <a:buNone/>
              <a:defRPr sz="1400" b="0">
                <a:solidFill>
                  <a:schemeClr val="tx1"/>
                </a:solidFill>
                <a:latin typeface="+mn-lt"/>
              </a:defRPr>
            </a:lvl1pPr>
          </a:lstStyle>
          <a:p>
            <a:pPr lvl="0"/>
            <a:r>
              <a:rPr lang="en-US"/>
              <a:t>Click to edit Master text styles</a:t>
            </a:r>
          </a:p>
        </p:txBody>
      </p:sp>
      <p:sp>
        <p:nvSpPr>
          <p:cNvPr id="11" name="Text Placeholder 13">
            <a:extLst>
              <a:ext uri="{FF2B5EF4-FFF2-40B4-BE49-F238E27FC236}">
                <a16:creationId xmlns:a16="http://schemas.microsoft.com/office/drawing/2014/main" id="{BF27FC0A-1C34-6BFF-806A-6911C16F2184}"/>
              </a:ext>
            </a:extLst>
          </p:cNvPr>
          <p:cNvSpPr>
            <a:spLocks noGrp="1"/>
          </p:cNvSpPr>
          <p:nvPr>
            <p:ph type="body" sz="quarter" idx="18"/>
          </p:nvPr>
        </p:nvSpPr>
        <p:spPr>
          <a:xfrm>
            <a:off x="3383280" y="2441448"/>
            <a:ext cx="1280160" cy="758952"/>
          </a:xfrm>
        </p:spPr>
        <p:txBody>
          <a:bodyPr lIns="0" tIns="0" rIns="0" bIns="0" anchor="b">
            <a:noAutofit/>
          </a:bodyPr>
          <a:lstStyle>
            <a:lvl1pPr marL="0" indent="0" algn="l">
              <a:lnSpc>
                <a:spcPct val="100000"/>
              </a:lnSpc>
              <a:spcBef>
                <a:spcPts val="0"/>
              </a:spcBef>
              <a:buNone/>
              <a:defRPr sz="1400" b="0" cap="all" spc="200" baseline="0">
                <a:solidFill>
                  <a:schemeClr val="tx1"/>
                </a:solidFill>
                <a:latin typeface="+mj-lt"/>
              </a:defRPr>
            </a:lvl1pPr>
          </a:lstStyle>
          <a:p>
            <a:pPr lvl="0"/>
            <a:r>
              <a:rPr lang="en-US"/>
              <a:t>Click to edit Master text styles</a:t>
            </a:r>
          </a:p>
        </p:txBody>
      </p:sp>
      <p:sp>
        <p:nvSpPr>
          <p:cNvPr id="12" name="Text Placeholder 13">
            <a:extLst>
              <a:ext uri="{FF2B5EF4-FFF2-40B4-BE49-F238E27FC236}">
                <a16:creationId xmlns:a16="http://schemas.microsoft.com/office/drawing/2014/main" id="{EF94CC5A-0B90-D0D3-CF42-2A9B86331729}"/>
              </a:ext>
            </a:extLst>
          </p:cNvPr>
          <p:cNvSpPr>
            <a:spLocks noGrp="1"/>
          </p:cNvSpPr>
          <p:nvPr>
            <p:ph type="body" sz="quarter" idx="19"/>
          </p:nvPr>
        </p:nvSpPr>
        <p:spPr>
          <a:xfrm>
            <a:off x="3383280" y="3730752"/>
            <a:ext cx="1280160" cy="1143000"/>
          </a:xfrm>
        </p:spPr>
        <p:txBody>
          <a:bodyPr lIns="0" tIns="0" rIns="0" bIns="0" anchor="t">
            <a:noAutofit/>
          </a:bodyPr>
          <a:lstStyle>
            <a:lvl1pPr marL="0" indent="0" algn="l">
              <a:lnSpc>
                <a:spcPts val="1580"/>
              </a:lnSpc>
              <a:spcBef>
                <a:spcPts val="0"/>
              </a:spcBef>
              <a:buNone/>
              <a:defRPr sz="1400" b="0">
                <a:solidFill>
                  <a:schemeClr val="tx1"/>
                </a:solidFill>
                <a:latin typeface="+mn-lt"/>
              </a:defRPr>
            </a:lvl1pPr>
          </a:lstStyle>
          <a:p>
            <a:pPr lvl="0"/>
            <a:r>
              <a:rPr lang="en-US"/>
              <a:t>Click to edit Master text styles</a:t>
            </a:r>
          </a:p>
        </p:txBody>
      </p:sp>
      <p:sp>
        <p:nvSpPr>
          <p:cNvPr id="13" name="Text Placeholder 13">
            <a:extLst>
              <a:ext uri="{FF2B5EF4-FFF2-40B4-BE49-F238E27FC236}">
                <a16:creationId xmlns:a16="http://schemas.microsoft.com/office/drawing/2014/main" id="{8E685B28-FC51-9FE8-2F7E-C8255BD75945}"/>
              </a:ext>
            </a:extLst>
          </p:cNvPr>
          <p:cNvSpPr>
            <a:spLocks noGrp="1"/>
          </p:cNvSpPr>
          <p:nvPr>
            <p:ph type="body" sz="quarter" idx="20"/>
          </p:nvPr>
        </p:nvSpPr>
        <p:spPr>
          <a:xfrm>
            <a:off x="5468112" y="2441448"/>
            <a:ext cx="1280160" cy="758952"/>
          </a:xfrm>
        </p:spPr>
        <p:txBody>
          <a:bodyPr lIns="0" tIns="0" rIns="0" bIns="0" anchor="b">
            <a:noAutofit/>
          </a:bodyPr>
          <a:lstStyle>
            <a:lvl1pPr marL="0" indent="0" algn="l">
              <a:lnSpc>
                <a:spcPct val="100000"/>
              </a:lnSpc>
              <a:spcBef>
                <a:spcPts val="0"/>
              </a:spcBef>
              <a:buNone/>
              <a:defRPr sz="1400" b="0" cap="all" spc="200" baseline="0">
                <a:solidFill>
                  <a:schemeClr val="tx1"/>
                </a:solidFill>
                <a:latin typeface="+mj-lt"/>
              </a:defRPr>
            </a:lvl1pPr>
          </a:lstStyle>
          <a:p>
            <a:pPr lvl="0"/>
            <a:r>
              <a:rPr lang="en-US"/>
              <a:t>Click to edit Master text styles</a:t>
            </a:r>
          </a:p>
        </p:txBody>
      </p:sp>
      <p:sp>
        <p:nvSpPr>
          <p:cNvPr id="14" name="Text Placeholder 13">
            <a:extLst>
              <a:ext uri="{FF2B5EF4-FFF2-40B4-BE49-F238E27FC236}">
                <a16:creationId xmlns:a16="http://schemas.microsoft.com/office/drawing/2014/main" id="{B472F1E6-DAE5-AE6D-F688-575FC243CD0C}"/>
              </a:ext>
            </a:extLst>
          </p:cNvPr>
          <p:cNvSpPr>
            <a:spLocks noGrp="1"/>
          </p:cNvSpPr>
          <p:nvPr>
            <p:ph type="body" sz="quarter" idx="21"/>
          </p:nvPr>
        </p:nvSpPr>
        <p:spPr>
          <a:xfrm>
            <a:off x="5468112" y="3730752"/>
            <a:ext cx="1280160" cy="1143000"/>
          </a:xfrm>
        </p:spPr>
        <p:txBody>
          <a:bodyPr lIns="0" tIns="0" rIns="0" bIns="0" anchor="t">
            <a:noAutofit/>
          </a:bodyPr>
          <a:lstStyle>
            <a:lvl1pPr marL="0" indent="0" algn="l">
              <a:lnSpc>
                <a:spcPts val="1580"/>
              </a:lnSpc>
              <a:spcBef>
                <a:spcPts val="0"/>
              </a:spcBef>
              <a:buNone/>
              <a:defRPr sz="1400" b="0">
                <a:solidFill>
                  <a:schemeClr val="tx1"/>
                </a:solidFill>
                <a:latin typeface="+mn-lt"/>
              </a:defRPr>
            </a:lvl1pPr>
          </a:lstStyle>
          <a:p>
            <a:pPr lvl="0"/>
            <a:r>
              <a:rPr lang="en-US"/>
              <a:t>Click to edit Master text styles</a:t>
            </a:r>
          </a:p>
        </p:txBody>
      </p:sp>
      <p:sp>
        <p:nvSpPr>
          <p:cNvPr id="15" name="Text Placeholder 13">
            <a:extLst>
              <a:ext uri="{FF2B5EF4-FFF2-40B4-BE49-F238E27FC236}">
                <a16:creationId xmlns:a16="http://schemas.microsoft.com/office/drawing/2014/main" id="{7138E486-F729-AEC8-0C2D-44FA21EDC617}"/>
              </a:ext>
            </a:extLst>
          </p:cNvPr>
          <p:cNvSpPr>
            <a:spLocks noGrp="1"/>
          </p:cNvSpPr>
          <p:nvPr>
            <p:ph type="body" sz="quarter" idx="22"/>
          </p:nvPr>
        </p:nvSpPr>
        <p:spPr>
          <a:xfrm>
            <a:off x="7552944" y="2441448"/>
            <a:ext cx="1280160" cy="758952"/>
          </a:xfrm>
        </p:spPr>
        <p:txBody>
          <a:bodyPr lIns="0" tIns="0" rIns="0" bIns="0" anchor="b">
            <a:noAutofit/>
          </a:bodyPr>
          <a:lstStyle>
            <a:lvl1pPr marL="0" indent="0" algn="l">
              <a:lnSpc>
                <a:spcPct val="100000"/>
              </a:lnSpc>
              <a:spcBef>
                <a:spcPts val="0"/>
              </a:spcBef>
              <a:buNone/>
              <a:defRPr sz="1400" b="0" cap="all" spc="200" baseline="0">
                <a:solidFill>
                  <a:schemeClr val="tx1"/>
                </a:solidFill>
                <a:latin typeface="+mj-lt"/>
              </a:defRPr>
            </a:lvl1pPr>
          </a:lstStyle>
          <a:p>
            <a:pPr lvl="0"/>
            <a:r>
              <a:rPr lang="en-US"/>
              <a:t>Click to edit Master text styles</a:t>
            </a:r>
          </a:p>
        </p:txBody>
      </p:sp>
      <p:sp>
        <p:nvSpPr>
          <p:cNvPr id="16" name="Text Placeholder 13">
            <a:extLst>
              <a:ext uri="{FF2B5EF4-FFF2-40B4-BE49-F238E27FC236}">
                <a16:creationId xmlns:a16="http://schemas.microsoft.com/office/drawing/2014/main" id="{0F182FA8-4DA0-527F-89C3-96D9A996F2C7}"/>
              </a:ext>
            </a:extLst>
          </p:cNvPr>
          <p:cNvSpPr>
            <a:spLocks noGrp="1"/>
          </p:cNvSpPr>
          <p:nvPr>
            <p:ph type="body" sz="quarter" idx="23"/>
          </p:nvPr>
        </p:nvSpPr>
        <p:spPr>
          <a:xfrm>
            <a:off x="7552944" y="3730752"/>
            <a:ext cx="1280160" cy="1143000"/>
          </a:xfrm>
        </p:spPr>
        <p:txBody>
          <a:bodyPr lIns="0" tIns="0" rIns="0" bIns="0" anchor="t">
            <a:noAutofit/>
          </a:bodyPr>
          <a:lstStyle>
            <a:lvl1pPr marL="0" indent="0" algn="l">
              <a:lnSpc>
                <a:spcPts val="1580"/>
              </a:lnSpc>
              <a:spcBef>
                <a:spcPts val="0"/>
              </a:spcBef>
              <a:buNone/>
              <a:defRPr sz="1400" b="0">
                <a:solidFill>
                  <a:schemeClr val="tx1"/>
                </a:solidFill>
                <a:latin typeface="+mn-lt"/>
              </a:defRPr>
            </a:lvl1pPr>
          </a:lstStyle>
          <a:p>
            <a:pPr lvl="0"/>
            <a:r>
              <a:rPr lang="en-US"/>
              <a:t>Click to edit Master text styles</a:t>
            </a:r>
          </a:p>
        </p:txBody>
      </p:sp>
      <p:cxnSp>
        <p:nvCxnSpPr>
          <p:cNvPr id="17" name="Straight Connector 16">
            <a:extLst>
              <a:ext uri="{FF2B5EF4-FFF2-40B4-BE49-F238E27FC236}">
                <a16:creationId xmlns:a16="http://schemas.microsoft.com/office/drawing/2014/main" id="{BF42A71B-2F05-7F67-85C0-0C5AA947983D}"/>
              </a:ext>
            </a:extLst>
          </p:cNvPr>
          <p:cNvCxnSpPr>
            <a:cxnSpLocks/>
          </p:cNvCxnSpPr>
          <p:nvPr userDrawn="1"/>
        </p:nvCxnSpPr>
        <p:spPr>
          <a:xfrm>
            <a:off x="3383280" y="3438144"/>
            <a:ext cx="22860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BC25395-CA95-6040-8ED6-C7D8A2E16C49}"/>
              </a:ext>
            </a:extLst>
          </p:cNvPr>
          <p:cNvCxnSpPr>
            <a:cxnSpLocks/>
          </p:cNvCxnSpPr>
          <p:nvPr userDrawn="1"/>
        </p:nvCxnSpPr>
        <p:spPr>
          <a:xfrm>
            <a:off x="9637776" y="3438144"/>
            <a:ext cx="22860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AE2F589B-649A-57C2-1D3E-79FDFF84BADB}"/>
              </a:ext>
            </a:extLst>
          </p:cNvPr>
          <p:cNvCxnSpPr>
            <a:cxnSpLocks/>
          </p:cNvCxnSpPr>
          <p:nvPr userDrawn="1"/>
        </p:nvCxnSpPr>
        <p:spPr>
          <a:xfrm>
            <a:off x="7552944" y="3438144"/>
            <a:ext cx="22860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81F3728F-0FBF-5AD2-357E-FFCFFBF7687E}"/>
              </a:ext>
            </a:extLst>
          </p:cNvPr>
          <p:cNvCxnSpPr>
            <a:cxnSpLocks/>
          </p:cNvCxnSpPr>
          <p:nvPr userDrawn="1"/>
        </p:nvCxnSpPr>
        <p:spPr>
          <a:xfrm>
            <a:off x="5468112" y="3438144"/>
            <a:ext cx="22860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5" name="Text Placeholder 13">
            <a:extLst>
              <a:ext uri="{FF2B5EF4-FFF2-40B4-BE49-F238E27FC236}">
                <a16:creationId xmlns:a16="http://schemas.microsoft.com/office/drawing/2014/main" id="{1025D334-8990-1960-8865-C877ECC47E67}"/>
              </a:ext>
            </a:extLst>
          </p:cNvPr>
          <p:cNvSpPr>
            <a:spLocks noGrp="1"/>
          </p:cNvSpPr>
          <p:nvPr>
            <p:ph type="body" sz="quarter" idx="28"/>
          </p:nvPr>
        </p:nvSpPr>
        <p:spPr>
          <a:xfrm>
            <a:off x="9637776" y="2441448"/>
            <a:ext cx="1280160" cy="758952"/>
          </a:xfrm>
        </p:spPr>
        <p:txBody>
          <a:bodyPr lIns="0" tIns="0" rIns="0" bIns="0" anchor="b">
            <a:noAutofit/>
          </a:bodyPr>
          <a:lstStyle>
            <a:lvl1pPr marL="0" indent="0" algn="l">
              <a:lnSpc>
                <a:spcPct val="100000"/>
              </a:lnSpc>
              <a:spcBef>
                <a:spcPts val="0"/>
              </a:spcBef>
              <a:buNone/>
              <a:defRPr sz="1400" b="0" cap="all" spc="200" baseline="0">
                <a:solidFill>
                  <a:schemeClr val="tx1"/>
                </a:solidFill>
                <a:latin typeface="+mj-lt"/>
              </a:defRPr>
            </a:lvl1pPr>
          </a:lstStyle>
          <a:p>
            <a:pPr lvl="0"/>
            <a:r>
              <a:rPr lang="en-US"/>
              <a:t>Click to edit Master text styles</a:t>
            </a:r>
          </a:p>
        </p:txBody>
      </p:sp>
      <p:sp>
        <p:nvSpPr>
          <p:cNvPr id="26" name="Text Placeholder 13">
            <a:extLst>
              <a:ext uri="{FF2B5EF4-FFF2-40B4-BE49-F238E27FC236}">
                <a16:creationId xmlns:a16="http://schemas.microsoft.com/office/drawing/2014/main" id="{7F491CA2-1A10-E7DB-4203-DC7E9E48CCFF}"/>
              </a:ext>
            </a:extLst>
          </p:cNvPr>
          <p:cNvSpPr>
            <a:spLocks noGrp="1"/>
          </p:cNvSpPr>
          <p:nvPr>
            <p:ph type="body" sz="quarter" idx="29"/>
          </p:nvPr>
        </p:nvSpPr>
        <p:spPr>
          <a:xfrm>
            <a:off x="9637776" y="3730752"/>
            <a:ext cx="1280160" cy="1143000"/>
          </a:xfrm>
        </p:spPr>
        <p:txBody>
          <a:bodyPr lIns="0" tIns="0" rIns="0" bIns="0" anchor="t">
            <a:noAutofit/>
          </a:bodyPr>
          <a:lstStyle>
            <a:lvl1pPr marL="0" indent="0" algn="l">
              <a:lnSpc>
                <a:spcPts val="1580"/>
              </a:lnSpc>
              <a:spcBef>
                <a:spcPts val="0"/>
              </a:spcBef>
              <a:buNone/>
              <a:defRPr sz="1400" b="0">
                <a:solidFill>
                  <a:schemeClr val="tx1"/>
                </a:solidFill>
                <a:latin typeface="+mn-lt"/>
              </a:defRPr>
            </a:lvl1pPr>
          </a:lstStyle>
          <a:p>
            <a:pPr lvl="0"/>
            <a:r>
              <a:rPr lang="en-US"/>
              <a:t>Click to edit Master text styles</a:t>
            </a:r>
          </a:p>
        </p:txBody>
      </p:sp>
      <p:cxnSp>
        <p:nvCxnSpPr>
          <p:cNvPr id="34" name="Straight Connector 33">
            <a:extLst>
              <a:ext uri="{FF2B5EF4-FFF2-40B4-BE49-F238E27FC236}">
                <a16:creationId xmlns:a16="http://schemas.microsoft.com/office/drawing/2014/main" id="{7A9AA302-5107-FDE7-557C-3305A9A7DEC2}"/>
              </a:ext>
            </a:extLst>
          </p:cNvPr>
          <p:cNvCxnSpPr>
            <a:cxnSpLocks/>
          </p:cNvCxnSpPr>
          <p:nvPr userDrawn="1"/>
        </p:nvCxnSpPr>
        <p:spPr>
          <a:xfrm>
            <a:off x="1298448" y="3438144"/>
            <a:ext cx="22860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41061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38" name="Picture Placeholder 37">
            <a:extLst>
              <a:ext uri="{FF2B5EF4-FFF2-40B4-BE49-F238E27FC236}">
                <a16:creationId xmlns:a16="http://schemas.microsoft.com/office/drawing/2014/main" id="{7068A9B7-F56A-44B7-D61E-66289C79F1C3}"/>
              </a:ext>
            </a:extLst>
          </p:cNvPr>
          <p:cNvSpPr>
            <a:spLocks noGrp="1"/>
          </p:cNvSpPr>
          <p:nvPr>
            <p:ph type="pic" sz="quarter" idx="30"/>
          </p:nvPr>
        </p:nvSpPr>
        <p:spPr>
          <a:xfrm>
            <a:off x="0" y="0"/>
            <a:ext cx="12188952" cy="1682496"/>
          </a:xfrm>
        </p:spPr>
        <p:txBody>
          <a:bodyPr anchor="ctr"/>
          <a:lstStyle>
            <a:lvl1pPr marL="0" indent="0"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0783ED19-9B5E-8852-24D6-62401816CBB7}"/>
              </a:ext>
            </a:extLst>
          </p:cNvPr>
          <p:cNvSpPr>
            <a:spLocks noGrp="1"/>
          </p:cNvSpPr>
          <p:nvPr>
            <p:ph type="title"/>
          </p:nvPr>
        </p:nvSpPr>
        <p:spPr>
          <a:xfrm>
            <a:off x="1298448" y="5221224"/>
            <a:ext cx="3621024" cy="621792"/>
          </a:xfrm>
        </p:spPr>
        <p:txBody>
          <a:bodyPr/>
          <a:lstStyle>
            <a:lvl1pPr algn="l">
              <a:lnSpc>
                <a:spcPts val="5760"/>
              </a:lnSpc>
              <a:defRPr/>
            </a:lvl1pPr>
          </a:lstStyle>
          <a:p>
            <a:r>
              <a:rPr lang="en-US"/>
              <a:t>Click to edit Master title style</a:t>
            </a:r>
            <a:endParaRPr lang="en-US" dirty="0"/>
          </a:p>
        </p:txBody>
      </p:sp>
      <p:sp>
        <p:nvSpPr>
          <p:cNvPr id="3" name="Slide Number Placeholder 2">
            <a:extLst>
              <a:ext uri="{FF2B5EF4-FFF2-40B4-BE49-F238E27FC236}">
                <a16:creationId xmlns:a16="http://schemas.microsoft.com/office/drawing/2014/main" id="{4307A8A0-5009-A086-A6AE-542CA4684892}"/>
              </a:ext>
            </a:extLst>
          </p:cNvPr>
          <p:cNvSpPr>
            <a:spLocks noGrp="1"/>
          </p:cNvSpPr>
          <p:nvPr>
            <p:ph type="sldNum" sz="quarter" idx="10"/>
          </p:nvPr>
        </p:nvSpPr>
        <p:spPr/>
        <p:txBody>
          <a:bodyPr/>
          <a:lstStyle>
            <a:lvl1pPr>
              <a:defRPr>
                <a:solidFill>
                  <a:schemeClr val="accent1"/>
                </a:solidFill>
              </a:defRPr>
            </a:lvl1pPr>
          </a:lstStyle>
          <a:p>
            <a:fld id="{75DF2D63-3FF5-D547-96B9-BE9CCD1ABA58}" type="slidenum">
              <a:rPr lang="en-US" smtClean="0"/>
              <a:pPr/>
              <a:t>‹#›</a:t>
            </a:fld>
            <a:endParaRPr lang="en-US" dirty="0"/>
          </a:p>
        </p:txBody>
      </p:sp>
      <p:sp>
        <p:nvSpPr>
          <p:cNvPr id="4" name="Footer Placeholder 3">
            <a:extLst>
              <a:ext uri="{FF2B5EF4-FFF2-40B4-BE49-F238E27FC236}">
                <a16:creationId xmlns:a16="http://schemas.microsoft.com/office/drawing/2014/main" id="{56746F73-AB2D-A55B-67FD-85A2F20D50E8}"/>
              </a:ext>
            </a:extLst>
          </p:cNvPr>
          <p:cNvSpPr>
            <a:spLocks noGrp="1"/>
          </p:cNvSpPr>
          <p:nvPr>
            <p:ph type="ftr" sz="quarter" idx="11"/>
          </p:nvPr>
        </p:nvSpPr>
        <p:spPr/>
        <p:txBody>
          <a:bodyPr/>
          <a:lstStyle/>
          <a:p>
            <a:r>
              <a:rPr lang="en-US" dirty="0"/>
              <a:t>presentation title</a:t>
            </a:r>
          </a:p>
        </p:txBody>
      </p:sp>
      <p:sp>
        <p:nvSpPr>
          <p:cNvPr id="9" name="Text Placeholder 13">
            <a:extLst>
              <a:ext uri="{FF2B5EF4-FFF2-40B4-BE49-F238E27FC236}">
                <a16:creationId xmlns:a16="http://schemas.microsoft.com/office/drawing/2014/main" id="{AA3DDCC3-9231-434E-A1D1-8A078DE7BF10}"/>
              </a:ext>
            </a:extLst>
          </p:cNvPr>
          <p:cNvSpPr>
            <a:spLocks noGrp="1"/>
          </p:cNvSpPr>
          <p:nvPr>
            <p:ph type="body" sz="quarter" idx="16"/>
          </p:nvPr>
        </p:nvSpPr>
        <p:spPr>
          <a:xfrm>
            <a:off x="1298448" y="3351784"/>
            <a:ext cx="1620520" cy="411476"/>
          </a:xfrm>
        </p:spPr>
        <p:txBody>
          <a:bodyPr lIns="0" tIns="0" rIns="0" bIns="0" anchor="t">
            <a:noAutofit/>
          </a:bodyPr>
          <a:lstStyle>
            <a:lvl1pPr marL="0" indent="0" algn="l">
              <a:lnSpc>
                <a:spcPct val="100000"/>
              </a:lnSpc>
              <a:spcBef>
                <a:spcPts val="0"/>
              </a:spcBef>
              <a:buNone/>
              <a:defRPr sz="2000" b="0" cap="all" spc="200" baseline="0">
                <a:solidFill>
                  <a:schemeClr val="tx1"/>
                </a:solidFill>
                <a:latin typeface="+mj-lt"/>
              </a:defRPr>
            </a:lvl1pPr>
          </a:lstStyle>
          <a:p>
            <a:pPr lvl="0"/>
            <a:r>
              <a:rPr lang="en-US"/>
              <a:t>Click to edit Master text styles</a:t>
            </a:r>
          </a:p>
        </p:txBody>
      </p:sp>
      <p:sp>
        <p:nvSpPr>
          <p:cNvPr id="11" name="Text Placeholder 13">
            <a:extLst>
              <a:ext uri="{FF2B5EF4-FFF2-40B4-BE49-F238E27FC236}">
                <a16:creationId xmlns:a16="http://schemas.microsoft.com/office/drawing/2014/main" id="{BF27FC0A-1C34-6BFF-806A-6911C16F2184}"/>
              </a:ext>
            </a:extLst>
          </p:cNvPr>
          <p:cNvSpPr>
            <a:spLocks noGrp="1"/>
          </p:cNvSpPr>
          <p:nvPr>
            <p:ph type="body" sz="quarter" idx="18"/>
          </p:nvPr>
        </p:nvSpPr>
        <p:spPr>
          <a:xfrm>
            <a:off x="3300984" y="3351784"/>
            <a:ext cx="1620520" cy="411476"/>
          </a:xfrm>
        </p:spPr>
        <p:txBody>
          <a:bodyPr lIns="0" tIns="0" rIns="0" bIns="0" anchor="t">
            <a:noAutofit/>
          </a:bodyPr>
          <a:lstStyle>
            <a:lvl1pPr marL="0" indent="0" algn="l">
              <a:lnSpc>
                <a:spcPct val="100000"/>
              </a:lnSpc>
              <a:spcBef>
                <a:spcPts val="0"/>
              </a:spcBef>
              <a:buNone/>
              <a:defRPr sz="2000" b="0" cap="all" spc="200" baseline="0">
                <a:solidFill>
                  <a:schemeClr val="tx1"/>
                </a:solidFill>
                <a:latin typeface="+mj-lt"/>
              </a:defRPr>
            </a:lvl1pPr>
          </a:lstStyle>
          <a:p>
            <a:pPr lvl="0"/>
            <a:r>
              <a:rPr lang="en-US"/>
              <a:t>Click to edit Master text styles</a:t>
            </a:r>
          </a:p>
        </p:txBody>
      </p:sp>
      <p:sp>
        <p:nvSpPr>
          <p:cNvPr id="13" name="Text Placeholder 13">
            <a:extLst>
              <a:ext uri="{FF2B5EF4-FFF2-40B4-BE49-F238E27FC236}">
                <a16:creationId xmlns:a16="http://schemas.microsoft.com/office/drawing/2014/main" id="{8E685B28-FC51-9FE8-2F7E-C8255BD75945}"/>
              </a:ext>
            </a:extLst>
          </p:cNvPr>
          <p:cNvSpPr>
            <a:spLocks noGrp="1"/>
          </p:cNvSpPr>
          <p:nvPr>
            <p:ph type="body" sz="quarter" idx="20"/>
          </p:nvPr>
        </p:nvSpPr>
        <p:spPr>
          <a:xfrm>
            <a:off x="5312664" y="3351784"/>
            <a:ext cx="1620520" cy="411476"/>
          </a:xfrm>
        </p:spPr>
        <p:txBody>
          <a:bodyPr lIns="0" tIns="0" rIns="0" bIns="0" anchor="t">
            <a:noAutofit/>
          </a:bodyPr>
          <a:lstStyle>
            <a:lvl1pPr marL="0" indent="0" algn="l">
              <a:lnSpc>
                <a:spcPct val="100000"/>
              </a:lnSpc>
              <a:spcBef>
                <a:spcPts val="0"/>
              </a:spcBef>
              <a:buNone/>
              <a:defRPr sz="2000" b="0" cap="all" spc="200" baseline="0">
                <a:solidFill>
                  <a:schemeClr val="tx1"/>
                </a:solidFill>
                <a:latin typeface="+mj-lt"/>
              </a:defRPr>
            </a:lvl1pPr>
          </a:lstStyle>
          <a:p>
            <a:pPr lvl="0"/>
            <a:r>
              <a:rPr lang="en-US"/>
              <a:t>Click to edit Master text styles</a:t>
            </a:r>
          </a:p>
        </p:txBody>
      </p:sp>
      <p:sp>
        <p:nvSpPr>
          <p:cNvPr id="15" name="Text Placeholder 13">
            <a:extLst>
              <a:ext uri="{FF2B5EF4-FFF2-40B4-BE49-F238E27FC236}">
                <a16:creationId xmlns:a16="http://schemas.microsoft.com/office/drawing/2014/main" id="{7138E486-F729-AEC8-0C2D-44FA21EDC617}"/>
              </a:ext>
            </a:extLst>
          </p:cNvPr>
          <p:cNvSpPr>
            <a:spLocks noGrp="1"/>
          </p:cNvSpPr>
          <p:nvPr>
            <p:ph type="body" sz="quarter" idx="22"/>
          </p:nvPr>
        </p:nvSpPr>
        <p:spPr>
          <a:xfrm>
            <a:off x="7315200" y="3351784"/>
            <a:ext cx="1620520" cy="411476"/>
          </a:xfrm>
        </p:spPr>
        <p:txBody>
          <a:bodyPr lIns="0" tIns="0" rIns="0" bIns="0" anchor="t">
            <a:noAutofit/>
          </a:bodyPr>
          <a:lstStyle>
            <a:lvl1pPr marL="0" indent="0" algn="l">
              <a:lnSpc>
                <a:spcPct val="100000"/>
              </a:lnSpc>
              <a:spcBef>
                <a:spcPts val="0"/>
              </a:spcBef>
              <a:buNone/>
              <a:defRPr sz="2000" b="0" cap="all" spc="200" baseline="0">
                <a:solidFill>
                  <a:schemeClr val="tx1"/>
                </a:solidFill>
                <a:latin typeface="+mj-lt"/>
              </a:defRPr>
            </a:lvl1pPr>
          </a:lstStyle>
          <a:p>
            <a:pPr lvl="0"/>
            <a:r>
              <a:rPr lang="en-US"/>
              <a:t>Click to edit Master text styles</a:t>
            </a:r>
          </a:p>
        </p:txBody>
      </p:sp>
      <p:sp>
        <p:nvSpPr>
          <p:cNvPr id="25" name="Text Placeholder 13">
            <a:extLst>
              <a:ext uri="{FF2B5EF4-FFF2-40B4-BE49-F238E27FC236}">
                <a16:creationId xmlns:a16="http://schemas.microsoft.com/office/drawing/2014/main" id="{1025D334-8990-1960-8865-C877ECC47E67}"/>
              </a:ext>
            </a:extLst>
          </p:cNvPr>
          <p:cNvSpPr>
            <a:spLocks noGrp="1"/>
          </p:cNvSpPr>
          <p:nvPr>
            <p:ph type="body" sz="quarter" idx="28"/>
          </p:nvPr>
        </p:nvSpPr>
        <p:spPr>
          <a:xfrm>
            <a:off x="9321800" y="3351784"/>
            <a:ext cx="1620520" cy="411476"/>
          </a:xfrm>
        </p:spPr>
        <p:txBody>
          <a:bodyPr lIns="0" tIns="0" rIns="0" bIns="0" anchor="t">
            <a:noAutofit/>
          </a:bodyPr>
          <a:lstStyle>
            <a:lvl1pPr marL="0" indent="0" algn="l">
              <a:lnSpc>
                <a:spcPct val="100000"/>
              </a:lnSpc>
              <a:spcBef>
                <a:spcPts val="0"/>
              </a:spcBef>
              <a:buNone/>
              <a:defRPr sz="2000" b="0" cap="all" spc="200" baseline="0">
                <a:solidFill>
                  <a:schemeClr val="tx1"/>
                </a:solidFill>
                <a:latin typeface="+mj-lt"/>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73769F54-E10C-40C4-5EFF-E8A9CA520AEC}"/>
              </a:ext>
            </a:extLst>
          </p:cNvPr>
          <p:cNvCxnSpPr>
            <a:cxnSpLocks/>
          </p:cNvCxnSpPr>
          <p:nvPr userDrawn="1"/>
        </p:nvCxnSpPr>
        <p:spPr>
          <a:xfrm>
            <a:off x="1298448" y="6111876"/>
            <a:ext cx="41148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46E7B1EF-9D07-1E66-7467-93C9AE48BD85}"/>
              </a:ext>
            </a:extLst>
          </p:cNvPr>
          <p:cNvCxnSpPr>
            <a:cxnSpLocks/>
          </p:cNvCxnSpPr>
          <p:nvPr userDrawn="1"/>
        </p:nvCxnSpPr>
        <p:spPr>
          <a:xfrm flipH="1">
            <a:off x="1219200" y="2871216"/>
            <a:ext cx="9595104" cy="0"/>
          </a:xfrm>
          <a:prstGeom prst="line">
            <a:avLst/>
          </a:prstGeom>
          <a:ln w="12700" cap="flat" cmpd="sng" algn="ctr">
            <a:solidFill>
              <a:schemeClr val="accent1"/>
            </a:solidFill>
            <a:prstDash val="solid"/>
            <a:round/>
            <a:headEnd type="triangle" w="med" len="med"/>
            <a:tailEnd type="none" w="med" len="med"/>
          </a:ln>
        </p:spPr>
        <p:style>
          <a:lnRef idx="0">
            <a:scrgbClr r="0" g="0" b="0"/>
          </a:lnRef>
          <a:fillRef idx="0">
            <a:scrgbClr r="0" g="0" b="0"/>
          </a:fillRef>
          <a:effectRef idx="0">
            <a:scrgbClr r="0" g="0" b="0"/>
          </a:effectRef>
          <a:fontRef idx="minor">
            <a:schemeClr val="tx1"/>
          </a:fontRef>
        </p:style>
      </p:cxnSp>
      <p:sp>
        <p:nvSpPr>
          <p:cNvPr id="10" name="Text Placeholder 13">
            <a:extLst>
              <a:ext uri="{FF2B5EF4-FFF2-40B4-BE49-F238E27FC236}">
                <a16:creationId xmlns:a16="http://schemas.microsoft.com/office/drawing/2014/main" id="{970A1046-F88C-E11E-0E2E-A7F3AEDB3A26}"/>
              </a:ext>
            </a:extLst>
          </p:cNvPr>
          <p:cNvSpPr>
            <a:spLocks noGrp="1"/>
          </p:cNvSpPr>
          <p:nvPr>
            <p:ph type="body" sz="quarter" idx="17"/>
          </p:nvPr>
        </p:nvSpPr>
        <p:spPr>
          <a:xfrm>
            <a:off x="1298448" y="3803904"/>
            <a:ext cx="1620520" cy="1143000"/>
          </a:xfrm>
        </p:spPr>
        <p:txBody>
          <a:bodyPr lIns="0" tIns="0" rIns="0" bIns="0" anchor="t">
            <a:noAutofit/>
          </a:bodyPr>
          <a:lstStyle>
            <a:lvl1pPr marL="0" indent="0" algn="l">
              <a:lnSpc>
                <a:spcPts val="1580"/>
              </a:lnSpc>
              <a:spcBef>
                <a:spcPts val="0"/>
              </a:spcBef>
              <a:buNone/>
              <a:defRPr sz="1400" b="0">
                <a:solidFill>
                  <a:schemeClr val="tx1"/>
                </a:solidFill>
                <a:latin typeface="+mn-lt"/>
              </a:defRPr>
            </a:lvl1pPr>
          </a:lstStyle>
          <a:p>
            <a:pPr lvl="0"/>
            <a:r>
              <a:rPr lang="en-US"/>
              <a:t>Click to edit Master text styles</a:t>
            </a:r>
          </a:p>
        </p:txBody>
      </p:sp>
      <p:sp>
        <p:nvSpPr>
          <p:cNvPr id="12" name="Text Placeholder 13">
            <a:extLst>
              <a:ext uri="{FF2B5EF4-FFF2-40B4-BE49-F238E27FC236}">
                <a16:creationId xmlns:a16="http://schemas.microsoft.com/office/drawing/2014/main" id="{EF94CC5A-0B90-D0D3-CF42-2A9B86331729}"/>
              </a:ext>
            </a:extLst>
          </p:cNvPr>
          <p:cNvSpPr>
            <a:spLocks noGrp="1"/>
          </p:cNvSpPr>
          <p:nvPr>
            <p:ph type="body" sz="quarter" idx="19"/>
          </p:nvPr>
        </p:nvSpPr>
        <p:spPr>
          <a:xfrm>
            <a:off x="3300984" y="3803904"/>
            <a:ext cx="1620520" cy="1143000"/>
          </a:xfrm>
        </p:spPr>
        <p:txBody>
          <a:bodyPr lIns="0" tIns="0" rIns="0" bIns="0" anchor="t">
            <a:noAutofit/>
          </a:bodyPr>
          <a:lstStyle>
            <a:lvl1pPr marL="0" indent="0" algn="l">
              <a:lnSpc>
                <a:spcPts val="1580"/>
              </a:lnSpc>
              <a:spcBef>
                <a:spcPts val="0"/>
              </a:spcBef>
              <a:buNone/>
              <a:defRPr sz="1400" b="0">
                <a:solidFill>
                  <a:schemeClr val="tx1"/>
                </a:solidFill>
                <a:latin typeface="+mn-lt"/>
              </a:defRPr>
            </a:lvl1pPr>
          </a:lstStyle>
          <a:p>
            <a:pPr lvl="0"/>
            <a:r>
              <a:rPr lang="en-US"/>
              <a:t>Click to edit Master text styles</a:t>
            </a:r>
          </a:p>
        </p:txBody>
      </p:sp>
      <p:sp>
        <p:nvSpPr>
          <p:cNvPr id="14" name="Text Placeholder 13">
            <a:extLst>
              <a:ext uri="{FF2B5EF4-FFF2-40B4-BE49-F238E27FC236}">
                <a16:creationId xmlns:a16="http://schemas.microsoft.com/office/drawing/2014/main" id="{B472F1E6-DAE5-AE6D-F688-575FC243CD0C}"/>
              </a:ext>
            </a:extLst>
          </p:cNvPr>
          <p:cNvSpPr>
            <a:spLocks noGrp="1"/>
          </p:cNvSpPr>
          <p:nvPr>
            <p:ph type="body" sz="quarter" idx="21"/>
          </p:nvPr>
        </p:nvSpPr>
        <p:spPr>
          <a:xfrm>
            <a:off x="5312664" y="3803904"/>
            <a:ext cx="1620520" cy="1143000"/>
          </a:xfrm>
        </p:spPr>
        <p:txBody>
          <a:bodyPr lIns="0" tIns="0" rIns="0" bIns="0" anchor="t">
            <a:noAutofit/>
          </a:bodyPr>
          <a:lstStyle>
            <a:lvl1pPr marL="0" indent="0" algn="l">
              <a:lnSpc>
                <a:spcPts val="1580"/>
              </a:lnSpc>
              <a:spcBef>
                <a:spcPts val="0"/>
              </a:spcBef>
              <a:buNone/>
              <a:defRPr sz="1400" b="0">
                <a:solidFill>
                  <a:schemeClr val="tx1"/>
                </a:solidFill>
                <a:latin typeface="+mn-lt"/>
              </a:defRPr>
            </a:lvl1pPr>
          </a:lstStyle>
          <a:p>
            <a:pPr lvl="0"/>
            <a:r>
              <a:rPr lang="en-US"/>
              <a:t>Click to edit Master text styles</a:t>
            </a:r>
          </a:p>
        </p:txBody>
      </p:sp>
      <p:sp>
        <p:nvSpPr>
          <p:cNvPr id="16" name="Text Placeholder 13">
            <a:extLst>
              <a:ext uri="{FF2B5EF4-FFF2-40B4-BE49-F238E27FC236}">
                <a16:creationId xmlns:a16="http://schemas.microsoft.com/office/drawing/2014/main" id="{0F182FA8-4DA0-527F-89C3-96D9A996F2C7}"/>
              </a:ext>
            </a:extLst>
          </p:cNvPr>
          <p:cNvSpPr>
            <a:spLocks noGrp="1"/>
          </p:cNvSpPr>
          <p:nvPr>
            <p:ph type="body" sz="quarter" idx="23"/>
          </p:nvPr>
        </p:nvSpPr>
        <p:spPr>
          <a:xfrm>
            <a:off x="7315200" y="3803904"/>
            <a:ext cx="1620520" cy="1143000"/>
          </a:xfrm>
        </p:spPr>
        <p:txBody>
          <a:bodyPr lIns="0" tIns="0" rIns="0" bIns="0" anchor="t">
            <a:noAutofit/>
          </a:bodyPr>
          <a:lstStyle>
            <a:lvl1pPr marL="0" indent="0" algn="l">
              <a:lnSpc>
                <a:spcPts val="1580"/>
              </a:lnSpc>
              <a:spcBef>
                <a:spcPts val="0"/>
              </a:spcBef>
              <a:buNone/>
              <a:defRPr sz="1400" b="0">
                <a:solidFill>
                  <a:schemeClr val="tx1"/>
                </a:solidFill>
                <a:latin typeface="+mn-lt"/>
              </a:defRPr>
            </a:lvl1pPr>
          </a:lstStyle>
          <a:p>
            <a:pPr lvl="0"/>
            <a:r>
              <a:rPr lang="en-US"/>
              <a:t>Click to edit Master text styles</a:t>
            </a:r>
          </a:p>
        </p:txBody>
      </p:sp>
      <p:sp>
        <p:nvSpPr>
          <p:cNvPr id="26" name="Text Placeholder 13">
            <a:extLst>
              <a:ext uri="{FF2B5EF4-FFF2-40B4-BE49-F238E27FC236}">
                <a16:creationId xmlns:a16="http://schemas.microsoft.com/office/drawing/2014/main" id="{7F491CA2-1A10-E7DB-4203-DC7E9E48CCFF}"/>
              </a:ext>
            </a:extLst>
          </p:cNvPr>
          <p:cNvSpPr>
            <a:spLocks noGrp="1"/>
          </p:cNvSpPr>
          <p:nvPr>
            <p:ph type="body" sz="quarter" idx="29"/>
          </p:nvPr>
        </p:nvSpPr>
        <p:spPr>
          <a:xfrm>
            <a:off x="9321800" y="3803904"/>
            <a:ext cx="1620520" cy="1143000"/>
          </a:xfrm>
        </p:spPr>
        <p:txBody>
          <a:bodyPr lIns="0" tIns="0" rIns="0" bIns="0" anchor="t">
            <a:noAutofit/>
          </a:bodyPr>
          <a:lstStyle>
            <a:lvl1pPr marL="0" indent="0" algn="l">
              <a:lnSpc>
                <a:spcPts val="1580"/>
              </a:lnSpc>
              <a:spcBef>
                <a:spcPts val="0"/>
              </a:spcBef>
              <a:buNone/>
              <a:defRPr sz="1400" b="0">
                <a:solidFill>
                  <a:schemeClr val="tx1"/>
                </a:solidFill>
                <a:latin typeface="+mn-lt"/>
              </a:defRPr>
            </a:lvl1pPr>
          </a:lstStyle>
          <a:p>
            <a:pPr lvl="0"/>
            <a:r>
              <a:rPr lang="en-US"/>
              <a:t>Click to edit Master text styles</a:t>
            </a:r>
          </a:p>
        </p:txBody>
      </p:sp>
      <p:sp>
        <p:nvSpPr>
          <p:cNvPr id="8" name="Text Placeholder 7">
            <a:extLst>
              <a:ext uri="{FF2B5EF4-FFF2-40B4-BE49-F238E27FC236}">
                <a16:creationId xmlns:a16="http://schemas.microsoft.com/office/drawing/2014/main" id="{75476138-49FF-70BE-6359-0A511EFB243F}"/>
              </a:ext>
            </a:extLst>
          </p:cNvPr>
          <p:cNvSpPr>
            <a:spLocks noGrp="1"/>
          </p:cNvSpPr>
          <p:nvPr>
            <p:ph type="body" sz="quarter" idx="31" hasCustomPrompt="1"/>
          </p:nvPr>
        </p:nvSpPr>
        <p:spPr>
          <a:xfrm>
            <a:off x="3300984" y="2638738"/>
            <a:ext cx="91440" cy="411480"/>
          </a:xfrm>
          <a:solidFill>
            <a:schemeClr val="accent1"/>
          </a:solidFill>
        </p:spPr>
        <p:txBody>
          <a:bodyPr anchor="ctr"/>
          <a:lstStyle>
            <a:lvl1pPr marL="0" indent="0" algn="ctr">
              <a:buNone/>
              <a:defRPr>
                <a:solidFill>
                  <a:schemeClr val="tx1">
                    <a:alpha val="0"/>
                  </a:schemeClr>
                </a:solidFill>
              </a:defRPr>
            </a:lvl1pPr>
          </a:lstStyle>
          <a:p>
            <a:pPr lvl="0"/>
            <a:r>
              <a:rPr lang="en-US" dirty="0"/>
              <a:t>X</a:t>
            </a:r>
          </a:p>
        </p:txBody>
      </p:sp>
      <p:sp>
        <p:nvSpPr>
          <p:cNvPr id="22" name="Text Placeholder 7">
            <a:extLst>
              <a:ext uri="{FF2B5EF4-FFF2-40B4-BE49-F238E27FC236}">
                <a16:creationId xmlns:a16="http://schemas.microsoft.com/office/drawing/2014/main" id="{46EFC43B-3F8D-6957-F343-F3D9C3E7A716}"/>
              </a:ext>
            </a:extLst>
          </p:cNvPr>
          <p:cNvSpPr>
            <a:spLocks noGrp="1"/>
          </p:cNvSpPr>
          <p:nvPr>
            <p:ph type="body" sz="quarter" idx="32" hasCustomPrompt="1"/>
          </p:nvPr>
        </p:nvSpPr>
        <p:spPr>
          <a:xfrm>
            <a:off x="1298448" y="2638738"/>
            <a:ext cx="91440" cy="411480"/>
          </a:xfrm>
          <a:solidFill>
            <a:schemeClr val="accent1"/>
          </a:solidFill>
        </p:spPr>
        <p:txBody>
          <a:bodyPr anchor="ctr"/>
          <a:lstStyle>
            <a:lvl1pPr marL="0" indent="0" algn="ctr">
              <a:buNone/>
              <a:defRPr>
                <a:solidFill>
                  <a:schemeClr val="tx1">
                    <a:alpha val="0"/>
                  </a:schemeClr>
                </a:solidFill>
              </a:defRPr>
            </a:lvl1pPr>
          </a:lstStyle>
          <a:p>
            <a:pPr lvl="0"/>
            <a:r>
              <a:rPr lang="en-US" dirty="0"/>
              <a:t>X</a:t>
            </a:r>
          </a:p>
        </p:txBody>
      </p:sp>
      <p:sp>
        <p:nvSpPr>
          <p:cNvPr id="23" name="Text Placeholder 7">
            <a:extLst>
              <a:ext uri="{FF2B5EF4-FFF2-40B4-BE49-F238E27FC236}">
                <a16:creationId xmlns:a16="http://schemas.microsoft.com/office/drawing/2014/main" id="{D6007DD2-0F2E-6F92-8457-FC670750ED38}"/>
              </a:ext>
            </a:extLst>
          </p:cNvPr>
          <p:cNvSpPr>
            <a:spLocks noGrp="1"/>
          </p:cNvSpPr>
          <p:nvPr>
            <p:ph type="body" sz="quarter" idx="33" hasCustomPrompt="1"/>
          </p:nvPr>
        </p:nvSpPr>
        <p:spPr>
          <a:xfrm>
            <a:off x="5312664" y="2638738"/>
            <a:ext cx="91440" cy="411480"/>
          </a:xfrm>
          <a:solidFill>
            <a:schemeClr val="accent1"/>
          </a:solidFill>
        </p:spPr>
        <p:txBody>
          <a:bodyPr anchor="ctr"/>
          <a:lstStyle>
            <a:lvl1pPr marL="0" indent="0" algn="ctr">
              <a:buNone/>
              <a:defRPr>
                <a:solidFill>
                  <a:schemeClr val="tx1">
                    <a:alpha val="0"/>
                  </a:schemeClr>
                </a:solidFill>
              </a:defRPr>
            </a:lvl1pPr>
          </a:lstStyle>
          <a:p>
            <a:pPr lvl="0"/>
            <a:r>
              <a:rPr lang="en-US" dirty="0"/>
              <a:t>X</a:t>
            </a:r>
          </a:p>
        </p:txBody>
      </p:sp>
      <p:sp>
        <p:nvSpPr>
          <p:cNvPr id="24" name="Text Placeholder 7">
            <a:extLst>
              <a:ext uri="{FF2B5EF4-FFF2-40B4-BE49-F238E27FC236}">
                <a16:creationId xmlns:a16="http://schemas.microsoft.com/office/drawing/2014/main" id="{06C5667F-C463-51B6-B8D6-F757BDB8AFCC}"/>
              </a:ext>
            </a:extLst>
          </p:cNvPr>
          <p:cNvSpPr>
            <a:spLocks noGrp="1"/>
          </p:cNvSpPr>
          <p:nvPr>
            <p:ph type="body" sz="quarter" idx="34" hasCustomPrompt="1"/>
          </p:nvPr>
        </p:nvSpPr>
        <p:spPr>
          <a:xfrm>
            <a:off x="7315200" y="2638738"/>
            <a:ext cx="91440" cy="411480"/>
          </a:xfrm>
          <a:solidFill>
            <a:schemeClr val="accent1"/>
          </a:solidFill>
        </p:spPr>
        <p:txBody>
          <a:bodyPr anchor="ctr"/>
          <a:lstStyle>
            <a:lvl1pPr marL="0" indent="0" algn="ctr">
              <a:buNone/>
              <a:defRPr>
                <a:solidFill>
                  <a:schemeClr val="tx1">
                    <a:alpha val="0"/>
                  </a:schemeClr>
                </a:solidFill>
              </a:defRPr>
            </a:lvl1pPr>
          </a:lstStyle>
          <a:p>
            <a:pPr lvl="0"/>
            <a:r>
              <a:rPr lang="en-US" dirty="0"/>
              <a:t>X</a:t>
            </a:r>
          </a:p>
        </p:txBody>
      </p:sp>
      <p:sp>
        <p:nvSpPr>
          <p:cNvPr id="27" name="Text Placeholder 7">
            <a:extLst>
              <a:ext uri="{FF2B5EF4-FFF2-40B4-BE49-F238E27FC236}">
                <a16:creationId xmlns:a16="http://schemas.microsoft.com/office/drawing/2014/main" id="{0FF09CBB-BD48-E8E5-EECF-B6CBC36B236C}"/>
              </a:ext>
            </a:extLst>
          </p:cNvPr>
          <p:cNvSpPr>
            <a:spLocks noGrp="1"/>
          </p:cNvSpPr>
          <p:nvPr>
            <p:ph type="body" sz="quarter" idx="35" hasCustomPrompt="1"/>
          </p:nvPr>
        </p:nvSpPr>
        <p:spPr>
          <a:xfrm>
            <a:off x="9321800" y="2638738"/>
            <a:ext cx="91440" cy="411480"/>
          </a:xfrm>
          <a:solidFill>
            <a:schemeClr val="accent1"/>
          </a:solidFill>
        </p:spPr>
        <p:txBody>
          <a:bodyPr anchor="ctr"/>
          <a:lstStyle>
            <a:lvl1pPr marL="0" indent="0" algn="ctr">
              <a:buNone/>
              <a:defRPr>
                <a:solidFill>
                  <a:schemeClr val="tx1">
                    <a:alpha val="0"/>
                  </a:schemeClr>
                </a:solidFill>
              </a:defRPr>
            </a:lvl1pPr>
          </a:lstStyle>
          <a:p>
            <a:pPr lvl="0"/>
            <a:r>
              <a:rPr lang="en-US" dirty="0"/>
              <a:t>X</a:t>
            </a:r>
          </a:p>
        </p:txBody>
      </p:sp>
    </p:spTree>
    <p:extLst>
      <p:ext uri="{BB962C8B-B14F-4D97-AF65-F5344CB8AC3E}">
        <p14:creationId xmlns:p14="http://schemas.microsoft.com/office/powerpoint/2010/main" val="23337835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6" name="Picture Placeholder 15">
            <a:extLst>
              <a:ext uri="{FF2B5EF4-FFF2-40B4-BE49-F238E27FC236}">
                <a16:creationId xmlns:a16="http://schemas.microsoft.com/office/drawing/2014/main" id="{1A881D2A-2C75-8B2A-DA41-F42ABBA59AA9}"/>
              </a:ext>
            </a:extLst>
          </p:cNvPr>
          <p:cNvSpPr>
            <a:spLocks noGrp="1"/>
          </p:cNvSpPr>
          <p:nvPr>
            <p:ph type="pic" sz="quarter" idx="13"/>
          </p:nvPr>
        </p:nvSpPr>
        <p:spPr>
          <a:xfrm>
            <a:off x="0" y="0"/>
            <a:ext cx="6656832" cy="6858000"/>
          </a:xfrm>
          <a:custGeom>
            <a:avLst/>
            <a:gdLst>
              <a:gd name="connsiteX0" fmla="*/ 1295400 w 6656832"/>
              <a:gd name="connsiteY0" fmla="*/ 1492377 h 6858000"/>
              <a:gd name="connsiteX1" fmla="*/ 1295400 w 6656832"/>
              <a:gd name="connsiteY1" fmla="*/ 1580679 h 6858000"/>
              <a:gd name="connsiteX2" fmla="*/ 1704975 w 6656832"/>
              <a:gd name="connsiteY2" fmla="*/ 1580679 h 6858000"/>
              <a:gd name="connsiteX3" fmla="*/ 1704975 w 6656832"/>
              <a:gd name="connsiteY3" fmla="*/ 1492377 h 6858000"/>
              <a:gd name="connsiteX4" fmla="*/ 0 w 6656832"/>
              <a:gd name="connsiteY4" fmla="*/ 0 h 6858000"/>
              <a:gd name="connsiteX5" fmla="*/ 6656832 w 6656832"/>
              <a:gd name="connsiteY5" fmla="*/ 0 h 6858000"/>
              <a:gd name="connsiteX6" fmla="*/ 6656832 w 6656832"/>
              <a:gd name="connsiteY6" fmla="*/ 6858000 h 6858000"/>
              <a:gd name="connsiteX7" fmla="*/ 0 w 6656832"/>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56832" h="6858000">
                <a:moveTo>
                  <a:pt x="1295400" y="1492377"/>
                </a:moveTo>
                <a:lnTo>
                  <a:pt x="1295400" y="1580679"/>
                </a:lnTo>
                <a:lnTo>
                  <a:pt x="1704975" y="1580679"/>
                </a:lnTo>
                <a:lnTo>
                  <a:pt x="1704975" y="1492377"/>
                </a:lnTo>
                <a:close/>
                <a:moveTo>
                  <a:pt x="0" y="0"/>
                </a:moveTo>
                <a:lnTo>
                  <a:pt x="6656832" y="0"/>
                </a:lnTo>
                <a:lnTo>
                  <a:pt x="6656832" y="6858000"/>
                </a:lnTo>
                <a:lnTo>
                  <a:pt x="0" y="6858000"/>
                </a:lnTo>
                <a:close/>
              </a:path>
            </a:pathLst>
          </a:custGeom>
        </p:spPr>
        <p:txBody>
          <a:bodyPr wrap="square">
            <a:noAutofit/>
          </a:bodyPr>
          <a:lstStyle/>
          <a:p>
            <a:r>
              <a:rPr lang="en-US"/>
              <a:t>Click icon to add picture</a:t>
            </a:r>
            <a:endParaRPr lang="en-US" dirty="0"/>
          </a:p>
        </p:txBody>
      </p:sp>
      <p:sp>
        <p:nvSpPr>
          <p:cNvPr id="2" name="Title 1">
            <a:extLst>
              <a:ext uri="{FF2B5EF4-FFF2-40B4-BE49-F238E27FC236}">
                <a16:creationId xmlns:a16="http://schemas.microsoft.com/office/drawing/2014/main" id="{5A0D1FF5-7EF8-4250-A259-43050ABBD3B6}"/>
              </a:ext>
            </a:extLst>
          </p:cNvPr>
          <p:cNvSpPr>
            <a:spLocks noGrp="1"/>
          </p:cNvSpPr>
          <p:nvPr>
            <p:ph type="title"/>
          </p:nvPr>
        </p:nvSpPr>
        <p:spPr>
          <a:xfrm>
            <a:off x="1298448" y="609600"/>
            <a:ext cx="6656832" cy="530352"/>
          </a:xfrm>
        </p:spPr>
        <p:txBody>
          <a:bodyPr anchor="t" anchorCtr="0"/>
          <a:lstStyle/>
          <a:p>
            <a:r>
              <a:rPr lang="en-US"/>
              <a:t>Click to edit Master title style</a:t>
            </a:r>
            <a:endParaRPr lang="en-US" dirty="0"/>
          </a:p>
        </p:txBody>
      </p:sp>
      <p:sp>
        <p:nvSpPr>
          <p:cNvPr id="18" name="Text Placeholder 17">
            <a:extLst>
              <a:ext uri="{FF2B5EF4-FFF2-40B4-BE49-F238E27FC236}">
                <a16:creationId xmlns:a16="http://schemas.microsoft.com/office/drawing/2014/main" id="{CCA7A15A-B484-E46E-FF4D-179F31F1777F}"/>
              </a:ext>
            </a:extLst>
          </p:cNvPr>
          <p:cNvSpPr>
            <a:spLocks noGrp="1"/>
          </p:cNvSpPr>
          <p:nvPr>
            <p:ph type="body" idx="1"/>
          </p:nvPr>
        </p:nvSpPr>
        <p:spPr>
          <a:xfrm>
            <a:off x="1298448" y="2209800"/>
            <a:ext cx="4495744" cy="4648200"/>
          </a:xfrm>
          <a:custGeom>
            <a:avLst/>
            <a:gdLst>
              <a:gd name="connsiteX0" fmla="*/ 0 w 4495744"/>
              <a:gd name="connsiteY0" fmla="*/ 0 h 4648200"/>
              <a:gd name="connsiteX1" fmla="*/ 4495744 w 4495744"/>
              <a:gd name="connsiteY1" fmla="*/ 0 h 4648200"/>
              <a:gd name="connsiteX2" fmla="*/ 4495744 w 4495744"/>
              <a:gd name="connsiteY2" fmla="*/ 4648200 h 4648200"/>
              <a:gd name="connsiteX3" fmla="*/ 0 w 4495744"/>
              <a:gd name="connsiteY3" fmla="*/ 4648200 h 4648200"/>
            </a:gdLst>
            <a:ahLst/>
            <a:cxnLst>
              <a:cxn ang="0">
                <a:pos x="connsiteX0" y="connsiteY0"/>
              </a:cxn>
              <a:cxn ang="0">
                <a:pos x="connsiteX1" y="connsiteY1"/>
              </a:cxn>
              <a:cxn ang="0">
                <a:pos x="connsiteX2" y="connsiteY2"/>
              </a:cxn>
              <a:cxn ang="0">
                <a:pos x="connsiteX3" y="connsiteY3"/>
              </a:cxn>
            </a:cxnLst>
            <a:rect l="l" t="t" r="r" b="b"/>
            <a:pathLst>
              <a:path w="4495744" h="4648200">
                <a:moveTo>
                  <a:pt x="0" y="0"/>
                </a:moveTo>
                <a:lnTo>
                  <a:pt x="4495744" y="0"/>
                </a:lnTo>
                <a:lnTo>
                  <a:pt x="4495744" y="4648200"/>
                </a:lnTo>
                <a:lnTo>
                  <a:pt x="0" y="4648200"/>
                </a:lnTo>
                <a:close/>
              </a:path>
            </a:pathLst>
          </a:custGeom>
          <a:solidFill>
            <a:schemeClr val="accent4"/>
          </a:solidFill>
        </p:spPr>
        <p:txBody>
          <a:bodyPr wrap="square" lIns="310896" tIns="365760" rIns="274320" anchor="t">
            <a:noAutofit/>
          </a:bodyPr>
          <a:lstStyle>
            <a:lvl1pPr marL="0" indent="0">
              <a:lnSpc>
                <a:spcPts val="2400"/>
              </a:lnSpc>
              <a:buNone/>
              <a:defRPr sz="2000" b="0" i="0" cap="all" spc="200" baseline="0">
                <a:latin typeface="+mj-lt"/>
                <a:cs typeface="Posterama" panose="020B0504020200020000"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752CCA9-53A3-4DA5-AD45-C2A2C12A3A6A}"/>
              </a:ext>
            </a:extLst>
          </p:cNvPr>
          <p:cNvSpPr>
            <a:spLocks noGrp="1"/>
          </p:cNvSpPr>
          <p:nvPr>
            <p:ph sz="half" idx="2"/>
          </p:nvPr>
        </p:nvSpPr>
        <p:spPr>
          <a:xfrm>
            <a:off x="1618488" y="3630168"/>
            <a:ext cx="3886200" cy="2514600"/>
          </a:xfrm>
        </p:spPr>
        <p:txBody>
          <a:bodyPr/>
          <a:lstStyle>
            <a:lvl1pPr marL="0" indent="0">
              <a:buNone/>
              <a:defRPr sz="1400"/>
            </a:lvl1pPr>
            <a:lvl2pPr marL="228600">
              <a:defRPr sz="1400"/>
            </a:lvl2pPr>
            <a:lvl3pPr marL="457200">
              <a:defRPr sz="1400"/>
            </a:lvl3pPr>
            <a:lvl4pPr marL="685800">
              <a:defRPr sz="1400"/>
            </a:lvl4pPr>
            <a:lvl5pPr marL="1143000">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20">
            <a:extLst>
              <a:ext uri="{FF2B5EF4-FFF2-40B4-BE49-F238E27FC236}">
                <a16:creationId xmlns:a16="http://schemas.microsoft.com/office/drawing/2014/main" id="{A123542D-139D-45CC-7853-FE3702B4BB1E}"/>
              </a:ext>
            </a:extLst>
          </p:cNvPr>
          <p:cNvSpPr>
            <a:spLocks noGrp="1"/>
          </p:cNvSpPr>
          <p:nvPr>
            <p:ph type="body" sz="quarter" idx="3"/>
          </p:nvPr>
        </p:nvSpPr>
        <p:spPr>
          <a:xfrm>
            <a:off x="6705600" y="2209800"/>
            <a:ext cx="4495744" cy="4648200"/>
          </a:xfrm>
          <a:custGeom>
            <a:avLst/>
            <a:gdLst>
              <a:gd name="connsiteX0" fmla="*/ 0 w 4495744"/>
              <a:gd name="connsiteY0" fmla="*/ 0 h 4648200"/>
              <a:gd name="connsiteX1" fmla="*/ 4495744 w 4495744"/>
              <a:gd name="connsiteY1" fmla="*/ 0 h 4648200"/>
              <a:gd name="connsiteX2" fmla="*/ 4495744 w 4495744"/>
              <a:gd name="connsiteY2" fmla="*/ 4648200 h 4648200"/>
              <a:gd name="connsiteX3" fmla="*/ 0 w 4495744"/>
              <a:gd name="connsiteY3" fmla="*/ 4648200 h 4648200"/>
            </a:gdLst>
            <a:ahLst/>
            <a:cxnLst>
              <a:cxn ang="0">
                <a:pos x="connsiteX0" y="connsiteY0"/>
              </a:cxn>
              <a:cxn ang="0">
                <a:pos x="connsiteX1" y="connsiteY1"/>
              </a:cxn>
              <a:cxn ang="0">
                <a:pos x="connsiteX2" y="connsiteY2"/>
              </a:cxn>
              <a:cxn ang="0">
                <a:pos x="connsiteX3" y="connsiteY3"/>
              </a:cxn>
            </a:cxnLst>
            <a:rect l="l" t="t" r="r" b="b"/>
            <a:pathLst>
              <a:path w="4495744" h="4648200">
                <a:moveTo>
                  <a:pt x="0" y="0"/>
                </a:moveTo>
                <a:lnTo>
                  <a:pt x="4495744" y="0"/>
                </a:lnTo>
                <a:lnTo>
                  <a:pt x="4495744" y="4648200"/>
                </a:lnTo>
                <a:lnTo>
                  <a:pt x="0" y="4648200"/>
                </a:lnTo>
                <a:close/>
              </a:path>
            </a:pathLst>
          </a:custGeom>
          <a:solidFill>
            <a:schemeClr val="accent4"/>
          </a:solidFill>
        </p:spPr>
        <p:txBody>
          <a:bodyPr wrap="square" lIns="310896" tIns="365760" rIns="274320" anchor="t" anchorCtr="0">
            <a:noAutofit/>
          </a:bodyPr>
          <a:lstStyle>
            <a:lvl1pPr marL="0" indent="0">
              <a:lnSpc>
                <a:spcPts val="2400"/>
              </a:lnSpc>
              <a:buNone/>
              <a:defRPr sz="2000" b="0" i="0" cap="all" spc="200" baseline="0">
                <a:latin typeface="+mj-lt"/>
                <a:cs typeface="Posterama" panose="020B0504020200020000"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2E342EE-68BB-484D-98C3-48A7847549D4}"/>
              </a:ext>
            </a:extLst>
          </p:cNvPr>
          <p:cNvSpPr>
            <a:spLocks noGrp="1"/>
          </p:cNvSpPr>
          <p:nvPr>
            <p:ph sz="quarter" idx="4"/>
          </p:nvPr>
        </p:nvSpPr>
        <p:spPr>
          <a:xfrm>
            <a:off x="7013448" y="3630168"/>
            <a:ext cx="3886200" cy="2514600"/>
          </a:xfrm>
        </p:spPr>
        <p:txBody>
          <a:bodyPr/>
          <a:lstStyle>
            <a:lvl1pPr marL="0" indent="0">
              <a:buNone/>
              <a:defRPr sz="1400"/>
            </a:lvl1pPr>
            <a:lvl2pPr marL="228600">
              <a:defRPr sz="1400"/>
            </a:lvl2pPr>
            <a:lvl3pPr marL="457200">
              <a:defRPr sz="1400"/>
            </a:lvl3pPr>
            <a:lvl4pPr marL="685800">
              <a:defRPr sz="1400"/>
            </a:lvl4pPr>
            <a:lvl5pPr marL="1143000">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Slide Number Placeholder 8">
            <a:extLst>
              <a:ext uri="{FF2B5EF4-FFF2-40B4-BE49-F238E27FC236}">
                <a16:creationId xmlns:a16="http://schemas.microsoft.com/office/drawing/2014/main" id="{0659A9D2-C6ED-A99E-6041-56B568841809}"/>
              </a:ext>
            </a:extLst>
          </p:cNvPr>
          <p:cNvSpPr>
            <a:spLocks noGrp="1"/>
          </p:cNvSpPr>
          <p:nvPr>
            <p:ph type="sldNum" sz="quarter" idx="11"/>
          </p:nvPr>
        </p:nvSpPr>
        <p:spPr/>
        <p:txBody>
          <a:bodyPr/>
          <a:lstStyle/>
          <a:p>
            <a:fld id="{75DF2D63-3FF5-D547-96B9-BE9CCD1ABA58}" type="slidenum">
              <a:rPr lang="en-US" smtClean="0"/>
              <a:t>‹#›</a:t>
            </a:fld>
            <a:endParaRPr lang="en-US" dirty="0"/>
          </a:p>
        </p:txBody>
      </p:sp>
      <p:sp>
        <p:nvSpPr>
          <p:cNvPr id="12" name="Footer Placeholder 11">
            <a:extLst>
              <a:ext uri="{FF2B5EF4-FFF2-40B4-BE49-F238E27FC236}">
                <a16:creationId xmlns:a16="http://schemas.microsoft.com/office/drawing/2014/main" id="{971F094C-919A-3E78-DE58-27C2B997C940}"/>
              </a:ext>
            </a:extLst>
          </p:cNvPr>
          <p:cNvSpPr>
            <a:spLocks noGrp="1"/>
          </p:cNvSpPr>
          <p:nvPr>
            <p:ph type="ftr" sz="quarter" idx="12"/>
          </p:nvPr>
        </p:nvSpPr>
        <p:spPr/>
        <p:txBody>
          <a:bodyPr/>
          <a:lstStyle/>
          <a:p>
            <a:r>
              <a:rPr lang="en-US" dirty="0"/>
              <a:t>presentation title</a:t>
            </a:r>
          </a:p>
        </p:txBody>
      </p:sp>
      <p:sp>
        <p:nvSpPr>
          <p:cNvPr id="17" name="Rectangle 16">
            <a:extLst>
              <a:ext uri="{FF2B5EF4-FFF2-40B4-BE49-F238E27FC236}">
                <a16:creationId xmlns:a16="http://schemas.microsoft.com/office/drawing/2014/main" id="{D5896335-CC4F-4D72-23F0-F7FBFA640021}"/>
              </a:ext>
            </a:extLst>
          </p:cNvPr>
          <p:cNvSpPr/>
          <p:nvPr userDrawn="1"/>
        </p:nvSpPr>
        <p:spPr>
          <a:xfrm>
            <a:off x="1295400" y="1492377"/>
            <a:ext cx="409575" cy="883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06246003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mparizon x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B9EF4E7-F4EF-FFCD-9B0C-961E519F6DDD}"/>
              </a:ext>
            </a:extLst>
          </p:cNvPr>
          <p:cNvSpPr/>
          <p:nvPr userDrawn="1"/>
        </p:nvSpPr>
        <p:spPr>
          <a:xfrm>
            <a:off x="5791200" y="0"/>
            <a:ext cx="6400800" cy="68580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A0D1FF5-7EF8-4250-A259-43050ABBD3B6}"/>
              </a:ext>
            </a:extLst>
          </p:cNvPr>
          <p:cNvSpPr>
            <a:spLocks noGrp="1"/>
          </p:cNvSpPr>
          <p:nvPr>
            <p:ph type="title"/>
          </p:nvPr>
        </p:nvSpPr>
        <p:spPr>
          <a:xfrm>
            <a:off x="1298448" y="4014216"/>
            <a:ext cx="4160520" cy="1828800"/>
          </a:xfrm>
        </p:spPr>
        <p:txBody>
          <a:bodyPr anchor="b" anchorCtr="0"/>
          <a:lstStyle/>
          <a:p>
            <a:r>
              <a:rPr lang="en-US"/>
              <a:t>Click to edit Master title style</a:t>
            </a:r>
            <a:endParaRPr lang="en-US" dirty="0"/>
          </a:p>
        </p:txBody>
      </p:sp>
      <p:sp>
        <p:nvSpPr>
          <p:cNvPr id="18" name="Text Placeholder 17">
            <a:extLst>
              <a:ext uri="{FF2B5EF4-FFF2-40B4-BE49-F238E27FC236}">
                <a16:creationId xmlns:a16="http://schemas.microsoft.com/office/drawing/2014/main" id="{CCA7A15A-B484-E46E-FF4D-179F31F1777F}"/>
              </a:ext>
            </a:extLst>
          </p:cNvPr>
          <p:cNvSpPr>
            <a:spLocks noGrp="1"/>
          </p:cNvSpPr>
          <p:nvPr>
            <p:ph type="body" idx="1"/>
          </p:nvPr>
        </p:nvSpPr>
        <p:spPr>
          <a:xfrm>
            <a:off x="7498080" y="621792"/>
            <a:ext cx="4114800" cy="347472"/>
          </a:xfrm>
          <a:custGeom>
            <a:avLst/>
            <a:gdLst>
              <a:gd name="connsiteX0" fmla="*/ 0 w 4495744"/>
              <a:gd name="connsiteY0" fmla="*/ 0 h 4648200"/>
              <a:gd name="connsiteX1" fmla="*/ 4495744 w 4495744"/>
              <a:gd name="connsiteY1" fmla="*/ 0 h 4648200"/>
              <a:gd name="connsiteX2" fmla="*/ 4495744 w 4495744"/>
              <a:gd name="connsiteY2" fmla="*/ 4648200 h 4648200"/>
              <a:gd name="connsiteX3" fmla="*/ 0 w 4495744"/>
              <a:gd name="connsiteY3" fmla="*/ 4648200 h 4648200"/>
            </a:gdLst>
            <a:ahLst/>
            <a:cxnLst>
              <a:cxn ang="0">
                <a:pos x="connsiteX0" y="connsiteY0"/>
              </a:cxn>
              <a:cxn ang="0">
                <a:pos x="connsiteX1" y="connsiteY1"/>
              </a:cxn>
              <a:cxn ang="0">
                <a:pos x="connsiteX2" y="connsiteY2"/>
              </a:cxn>
              <a:cxn ang="0">
                <a:pos x="connsiteX3" y="connsiteY3"/>
              </a:cxn>
            </a:cxnLst>
            <a:rect l="l" t="t" r="r" b="b"/>
            <a:pathLst>
              <a:path w="4495744" h="4648200">
                <a:moveTo>
                  <a:pt x="0" y="0"/>
                </a:moveTo>
                <a:lnTo>
                  <a:pt x="4495744" y="0"/>
                </a:lnTo>
                <a:lnTo>
                  <a:pt x="4495744" y="4648200"/>
                </a:lnTo>
                <a:lnTo>
                  <a:pt x="0" y="4648200"/>
                </a:lnTo>
                <a:close/>
              </a:path>
            </a:pathLst>
          </a:custGeom>
          <a:noFill/>
        </p:spPr>
        <p:txBody>
          <a:bodyPr wrap="square" lIns="0" tIns="0" rIns="0" anchor="b">
            <a:noAutofit/>
          </a:bodyPr>
          <a:lstStyle>
            <a:lvl1pPr marL="0" indent="0">
              <a:lnSpc>
                <a:spcPts val="1720"/>
              </a:lnSpc>
              <a:buNone/>
              <a:defRPr sz="2000" b="0" i="0" cap="all" spc="200" baseline="0">
                <a:latin typeface="+mj-lt"/>
                <a:cs typeface="Posterama" panose="020B0504020200020000"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752CCA9-53A3-4DA5-AD45-C2A2C12A3A6A}"/>
              </a:ext>
            </a:extLst>
          </p:cNvPr>
          <p:cNvSpPr>
            <a:spLocks noGrp="1"/>
          </p:cNvSpPr>
          <p:nvPr>
            <p:ph sz="half" idx="2"/>
          </p:nvPr>
        </p:nvSpPr>
        <p:spPr>
          <a:xfrm>
            <a:off x="7498080" y="1069848"/>
            <a:ext cx="3886200" cy="1527048"/>
          </a:xfrm>
        </p:spPr>
        <p:txBody>
          <a:bodyPr/>
          <a:lstStyle>
            <a:lvl1pPr marL="0" indent="0">
              <a:lnSpc>
                <a:spcPct val="100000"/>
              </a:lnSpc>
              <a:buNone/>
              <a:defRPr sz="1400"/>
            </a:lvl1pPr>
            <a:lvl2pPr marL="228600">
              <a:lnSpc>
                <a:spcPct val="100000"/>
              </a:lnSpc>
              <a:defRPr sz="1400"/>
            </a:lvl2pPr>
            <a:lvl3pPr marL="457200">
              <a:lnSpc>
                <a:spcPct val="100000"/>
              </a:lnSpc>
              <a:defRPr sz="1400"/>
            </a:lvl3pPr>
            <a:lvl4pPr marL="685800">
              <a:lnSpc>
                <a:spcPct val="100000"/>
              </a:lnSpc>
              <a:defRPr sz="1400"/>
            </a:lvl4pPr>
            <a:lvl5pPr marL="1143000">
              <a:lnSpc>
                <a:spcPct val="100000"/>
              </a:lnSpc>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20">
            <a:extLst>
              <a:ext uri="{FF2B5EF4-FFF2-40B4-BE49-F238E27FC236}">
                <a16:creationId xmlns:a16="http://schemas.microsoft.com/office/drawing/2014/main" id="{A123542D-139D-45CC-7853-FE3702B4BB1E}"/>
              </a:ext>
            </a:extLst>
          </p:cNvPr>
          <p:cNvSpPr>
            <a:spLocks noGrp="1"/>
          </p:cNvSpPr>
          <p:nvPr>
            <p:ph type="body" sz="quarter" idx="3"/>
          </p:nvPr>
        </p:nvSpPr>
        <p:spPr>
          <a:xfrm>
            <a:off x="7498080" y="3172968"/>
            <a:ext cx="4114800" cy="347472"/>
          </a:xfrm>
          <a:custGeom>
            <a:avLst/>
            <a:gdLst>
              <a:gd name="connsiteX0" fmla="*/ 0 w 4495744"/>
              <a:gd name="connsiteY0" fmla="*/ 0 h 4648200"/>
              <a:gd name="connsiteX1" fmla="*/ 4495744 w 4495744"/>
              <a:gd name="connsiteY1" fmla="*/ 0 h 4648200"/>
              <a:gd name="connsiteX2" fmla="*/ 4495744 w 4495744"/>
              <a:gd name="connsiteY2" fmla="*/ 4648200 h 4648200"/>
              <a:gd name="connsiteX3" fmla="*/ 0 w 4495744"/>
              <a:gd name="connsiteY3" fmla="*/ 4648200 h 4648200"/>
            </a:gdLst>
            <a:ahLst/>
            <a:cxnLst>
              <a:cxn ang="0">
                <a:pos x="connsiteX0" y="connsiteY0"/>
              </a:cxn>
              <a:cxn ang="0">
                <a:pos x="connsiteX1" y="connsiteY1"/>
              </a:cxn>
              <a:cxn ang="0">
                <a:pos x="connsiteX2" y="connsiteY2"/>
              </a:cxn>
              <a:cxn ang="0">
                <a:pos x="connsiteX3" y="connsiteY3"/>
              </a:cxn>
            </a:cxnLst>
            <a:rect l="l" t="t" r="r" b="b"/>
            <a:pathLst>
              <a:path w="4495744" h="4648200">
                <a:moveTo>
                  <a:pt x="0" y="0"/>
                </a:moveTo>
                <a:lnTo>
                  <a:pt x="4495744" y="0"/>
                </a:lnTo>
                <a:lnTo>
                  <a:pt x="4495744" y="4648200"/>
                </a:lnTo>
                <a:lnTo>
                  <a:pt x="0" y="4648200"/>
                </a:lnTo>
                <a:close/>
              </a:path>
            </a:pathLst>
          </a:custGeom>
          <a:noFill/>
        </p:spPr>
        <p:txBody>
          <a:bodyPr wrap="square" lIns="0" tIns="0" rIns="0" anchor="b" anchorCtr="0">
            <a:noAutofit/>
          </a:bodyPr>
          <a:lstStyle>
            <a:lvl1pPr marL="0" indent="0">
              <a:lnSpc>
                <a:spcPts val="1720"/>
              </a:lnSpc>
              <a:buNone/>
              <a:defRPr sz="2000" b="0" i="0" cap="all" spc="200" baseline="0">
                <a:latin typeface="+mj-lt"/>
                <a:cs typeface="Posterama" panose="020B0504020200020000"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2E342EE-68BB-484D-98C3-48A7847549D4}"/>
              </a:ext>
            </a:extLst>
          </p:cNvPr>
          <p:cNvSpPr>
            <a:spLocks noGrp="1"/>
          </p:cNvSpPr>
          <p:nvPr>
            <p:ph sz="quarter" idx="4"/>
          </p:nvPr>
        </p:nvSpPr>
        <p:spPr>
          <a:xfrm>
            <a:off x="7498080" y="3621024"/>
            <a:ext cx="3886200" cy="1179576"/>
          </a:xfrm>
        </p:spPr>
        <p:txBody>
          <a:bodyPr/>
          <a:lstStyle>
            <a:lvl1pPr marL="0" indent="0">
              <a:lnSpc>
                <a:spcPct val="100000"/>
              </a:lnSpc>
              <a:buNone/>
              <a:defRPr sz="1400"/>
            </a:lvl1pPr>
            <a:lvl2pPr marL="228600">
              <a:lnSpc>
                <a:spcPct val="100000"/>
              </a:lnSpc>
              <a:defRPr sz="1400"/>
            </a:lvl2pPr>
            <a:lvl3pPr marL="457200">
              <a:lnSpc>
                <a:spcPct val="100000"/>
              </a:lnSpc>
              <a:defRPr sz="1400"/>
            </a:lvl3pPr>
            <a:lvl4pPr marL="685800">
              <a:lnSpc>
                <a:spcPct val="100000"/>
              </a:lnSpc>
              <a:defRPr sz="1400"/>
            </a:lvl4pPr>
            <a:lvl5pPr marL="1143000">
              <a:lnSpc>
                <a:spcPct val="100000"/>
              </a:lnSpc>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Slide Number Placeholder 8">
            <a:extLst>
              <a:ext uri="{FF2B5EF4-FFF2-40B4-BE49-F238E27FC236}">
                <a16:creationId xmlns:a16="http://schemas.microsoft.com/office/drawing/2014/main" id="{0659A9D2-C6ED-A99E-6041-56B568841809}"/>
              </a:ext>
            </a:extLst>
          </p:cNvPr>
          <p:cNvSpPr>
            <a:spLocks noGrp="1"/>
          </p:cNvSpPr>
          <p:nvPr>
            <p:ph type="sldNum" sz="quarter" idx="11"/>
          </p:nvPr>
        </p:nvSpPr>
        <p:spPr/>
        <p:txBody>
          <a:bodyPr/>
          <a:lstStyle/>
          <a:p>
            <a:fld id="{75DF2D63-3FF5-D547-96B9-BE9CCD1ABA58}" type="slidenum">
              <a:rPr lang="en-US" smtClean="0"/>
              <a:t>‹#›</a:t>
            </a:fld>
            <a:endParaRPr lang="en-US" dirty="0"/>
          </a:p>
        </p:txBody>
      </p:sp>
      <p:sp>
        <p:nvSpPr>
          <p:cNvPr id="12" name="Footer Placeholder 11">
            <a:extLst>
              <a:ext uri="{FF2B5EF4-FFF2-40B4-BE49-F238E27FC236}">
                <a16:creationId xmlns:a16="http://schemas.microsoft.com/office/drawing/2014/main" id="{971F094C-919A-3E78-DE58-27C2B997C940}"/>
              </a:ext>
            </a:extLst>
          </p:cNvPr>
          <p:cNvSpPr>
            <a:spLocks noGrp="1"/>
          </p:cNvSpPr>
          <p:nvPr>
            <p:ph type="ftr" sz="quarter" idx="12"/>
          </p:nvPr>
        </p:nvSpPr>
        <p:spPr/>
        <p:txBody>
          <a:bodyPr/>
          <a:lstStyle/>
          <a:p>
            <a:r>
              <a:rPr lang="en-US" dirty="0"/>
              <a:t>presentation title</a:t>
            </a:r>
          </a:p>
        </p:txBody>
      </p:sp>
      <p:sp>
        <p:nvSpPr>
          <p:cNvPr id="5" name="Picture Placeholder 6">
            <a:extLst>
              <a:ext uri="{FF2B5EF4-FFF2-40B4-BE49-F238E27FC236}">
                <a16:creationId xmlns:a16="http://schemas.microsoft.com/office/drawing/2014/main" id="{AD6DBECB-0E53-C186-A485-96A8FC1252C7}"/>
              </a:ext>
            </a:extLst>
          </p:cNvPr>
          <p:cNvSpPr>
            <a:spLocks noGrp="1"/>
          </p:cNvSpPr>
          <p:nvPr>
            <p:ph type="pic" sz="quarter" idx="14"/>
          </p:nvPr>
        </p:nvSpPr>
        <p:spPr>
          <a:xfrm>
            <a:off x="1298448" y="612648"/>
            <a:ext cx="3200400" cy="3200400"/>
          </a:xfrm>
          <a:prstGeom prst="ellipse">
            <a:avLst/>
          </a:prstGeom>
          <a:noFill/>
        </p:spPr>
        <p:txBody>
          <a:bodyPr anchor="ctr"/>
          <a:lstStyle>
            <a:lvl1pPr marL="0" indent="0" algn="ctr">
              <a:buNone/>
              <a:defRPr/>
            </a:lvl1pPr>
          </a:lstStyle>
          <a:p>
            <a:r>
              <a:rPr lang="en-US"/>
              <a:t>Click icon to add picture</a:t>
            </a:r>
            <a:endParaRPr lang="en-US" dirty="0"/>
          </a:p>
        </p:txBody>
      </p:sp>
      <p:sp>
        <p:nvSpPr>
          <p:cNvPr id="7" name="Text Placeholder 20">
            <a:extLst>
              <a:ext uri="{FF2B5EF4-FFF2-40B4-BE49-F238E27FC236}">
                <a16:creationId xmlns:a16="http://schemas.microsoft.com/office/drawing/2014/main" id="{F0B28D44-29B3-3396-973D-82E361161253}"/>
              </a:ext>
            </a:extLst>
          </p:cNvPr>
          <p:cNvSpPr>
            <a:spLocks noGrp="1"/>
          </p:cNvSpPr>
          <p:nvPr>
            <p:ph type="body" sz="quarter" idx="15"/>
          </p:nvPr>
        </p:nvSpPr>
        <p:spPr>
          <a:xfrm>
            <a:off x="7498080" y="5129784"/>
            <a:ext cx="4114800" cy="347472"/>
          </a:xfrm>
          <a:custGeom>
            <a:avLst/>
            <a:gdLst>
              <a:gd name="connsiteX0" fmla="*/ 0 w 4495744"/>
              <a:gd name="connsiteY0" fmla="*/ 0 h 4648200"/>
              <a:gd name="connsiteX1" fmla="*/ 4495744 w 4495744"/>
              <a:gd name="connsiteY1" fmla="*/ 0 h 4648200"/>
              <a:gd name="connsiteX2" fmla="*/ 4495744 w 4495744"/>
              <a:gd name="connsiteY2" fmla="*/ 4648200 h 4648200"/>
              <a:gd name="connsiteX3" fmla="*/ 0 w 4495744"/>
              <a:gd name="connsiteY3" fmla="*/ 4648200 h 4648200"/>
            </a:gdLst>
            <a:ahLst/>
            <a:cxnLst>
              <a:cxn ang="0">
                <a:pos x="connsiteX0" y="connsiteY0"/>
              </a:cxn>
              <a:cxn ang="0">
                <a:pos x="connsiteX1" y="connsiteY1"/>
              </a:cxn>
              <a:cxn ang="0">
                <a:pos x="connsiteX2" y="connsiteY2"/>
              </a:cxn>
              <a:cxn ang="0">
                <a:pos x="connsiteX3" y="connsiteY3"/>
              </a:cxn>
            </a:cxnLst>
            <a:rect l="l" t="t" r="r" b="b"/>
            <a:pathLst>
              <a:path w="4495744" h="4648200">
                <a:moveTo>
                  <a:pt x="0" y="0"/>
                </a:moveTo>
                <a:lnTo>
                  <a:pt x="4495744" y="0"/>
                </a:lnTo>
                <a:lnTo>
                  <a:pt x="4495744" y="4648200"/>
                </a:lnTo>
                <a:lnTo>
                  <a:pt x="0" y="4648200"/>
                </a:lnTo>
                <a:close/>
              </a:path>
            </a:pathLst>
          </a:custGeom>
          <a:noFill/>
        </p:spPr>
        <p:txBody>
          <a:bodyPr wrap="square" lIns="0" tIns="0" rIns="0" anchor="b" anchorCtr="0">
            <a:noAutofit/>
          </a:bodyPr>
          <a:lstStyle>
            <a:lvl1pPr marL="0" indent="0">
              <a:lnSpc>
                <a:spcPts val="1720"/>
              </a:lnSpc>
              <a:buNone/>
              <a:defRPr sz="2000" b="0" i="0" cap="all" spc="200" baseline="0">
                <a:latin typeface="+mj-lt"/>
                <a:cs typeface="Posterama" panose="020B0504020200020000"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Content Placeholder 5">
            <a:extLst>
              <a:ext uri="{FF2B5EF4-FFF2-40B4-BE49-F238E27FC236}">
                <a16:creationId xmlns:a16="http://schemas.microsoft.com/office/drawing/2014/main" id="{C06156AC-1153-3958-CFE6-6CDCC21C38A9}"/>
              </a:ext>
            </a:extLst>
          </p:cNvPr>
          <p:cNvSpPr>
            <a:spLocks noGrp="1"/>
          </p:cNvSpPr>
          <p:nvPr>
            <p:ph sz="quarter" idx="16"/>
          </p:nvPr>
        </p:nvSpPr>
        <p:spPr>
          <a:xfrm>
            <a:off x="7498080" y="5568696"/>
            <a:ext cx="3886200" cy="905256"/>
          </a:xfrm>
        </p:spPr>
        <p:txBody>
          <a:bodyPr/>
          <a:lstStyle>
            <a:lvl1pPr marL="0" indent="0">
              <a:lnSpc>
                <a:spcPct val="100000"/>
              </a:lnSpc>
              <a:buNone/>
              <a:defRPr sz="1400"/>
            </a:lvl1pPr>
            <a:lvl2pPr marL="228600">
              <a:lnSpc>
                <a:spcPct val="100000"/>
              </a:lnSpc>
              <a:defRPr sz="1400"/>
            </a:lvl2pPr>
            <a:lvl3pPr marL="457200">
              <a:lnSpc>
                <a:spcPct val="100000"/>
              </a:lnSpc>
              <a:defRPr sz="1400"/>
            </a:lvl3pPr>
            <a:lvl4pPr marL="685800">
              <a:lnSpc>
                <a:spcPct val="100000"/>
              </a:lnSpc>
              <a:defRPr sz="1400"/>
            </a:lvl4pPr>
            <a:lvl5pPr marL="1143000">
              <a:lnSpc>
                <a:spcPct val="100000"/>
              </a:lnSpc>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Picture Placeholder 10">
            <a:extLst>
              <a:ext uri="{FF2B5EF4-FFF2-40B4-BE49-F238E27FC236}">
                <a16:creationId xmlns:a16="http://schemas.microsoft.com/office/drawing/2014/main" id="{A4CE90CA-176B-1E45-FECF-0290B1DCF55C}"/>
              </a:ext>
            </a:extLst>
          </p:cNvPr>
          <p:cNvSpPr>
            <a:spLocks noGrp="1"/>
          </p:cNvSpPr>
          <p:nvPr>
            <p:ph type="pic" sz="quarter" idx="17"/>
          </p:nvPr>
        </p:nvSpPr>
        <p:spPr>
          <a:xfrm>
            <a:off x="6245352" y="704088"/>
            <a:ext cx="914400" cy="914400"/>
          </a:xfrm>
        </p:spPr>
        <p:txBody>
          <a:bodyPr anchor="ctr"/>
          <a:lstStyle>
            <a:lvl1pPr marL="0" indent="0" algn="ctr">
              <a:buNone/>
              <a:defRPr sz="900"/>
            </a:lvl1pPr>
          </a:lstStyle>
          <a:p>
            <a:r>
              <a:rPr lang="en-US"/>
              <a:t>Click icon to add picture</a:t>
            </a:r>
            <a:endParaRPr lang="en-US" dirty="0"/>
          </a:p>
        </p:txBody>
      </p:sp>
      <p:sp>
        <p:nvSpPr>
          <p:cNvPr id="13" name="Picture Placeholder 10">
            <a:extLst>
              <a:ext uri="{FF2B5EF4-FFF2-40B4-BE49-F238E27FC236}">
                <a16:creationId xmlns:a16="http://schemas.microsoft.com/office/drawing/2014/main" id="{365BC287-99EE-D6FA-48B9-1E6FFE9357EA}"/>
              </a:ext>
            </a:extLst>
          </p:cNvPr>
          <p:cNvSpPr>
            <a:spLocks noGrp="1"/>
          </p:cNvSpPr>
          <p:nvPr>
            <p:ph type="pic" sz="quarter" idx="18"/>
          </p:nvPr>
        </p:nvSpPr>
        <p:spPr>
          <a:xfrm>
            <a:off x="6245352" y="3273552"/>
            <a:ext cx="914400" cy="914400"/>
          </a:xfrm>
        </p:spPr>
        <p:txBody>
          <a:bodyPr anchor="ctr"/>
          <a:lstStyle>
            <a:lvl1pPr marL="0" indent="0" algn="ctr">
              <a:buNone/>
              <a:defRPr sz="900"/>
            </a:lvl1pPr>
          </a:lstStyle>
          <a:p>
            <a:r>
              <a:rPr lang="en-US"/>
              <a:t>Click icon to add picture</a:t>
            </a:r>
            <a:endParaRPr lang="en-US" dirty="0"/>
          </a:p>
        </p:txBody>
      </p:sp>
      <p:sp>
        <p:nvSpPr>
          <p:cNvPr id="14" name="Picture Placeholder 10">
            <a:extLst>
              <a:ext uri="{FF2B5EF4-FFF2-40B4-BE49-F238E27FC236}">
                <a16:creationId xmlns:a16="http://schemas.microsoft.com/office/drawing/2014/main" id="{ECE7A377-A1E6-77DF-79F9-F251BD757741}"/>
              </a:ext>
            </a:extLst>
          </p:cNvPr>
          <p:cNvSpPr>
            <a:spLocks noGrp="1"/>
          </p:cNvSpPr>
          <p:nvPr>
            <p:ph type="pic" sz="quarter" idx="19"/>
          </p:nvPr>
        </p:nvSpPr>
        <p:spPr>
          <a:xfrm>
            <a:off x="6245352" y="5166360"/>
            <a:ext cx="914400" cy="914400"/>
          </a:xfrm>
        </p:spPr>
        <p:txBody>
          <a:bodyPr anchor="ctr"/>
          <a:lstStyle>
            <a:lvl1pPr marL="0" indent="0" algn="ctr">
              <a:buNone/>
              <a:defRPr sz="900"/>
            </a:lvl1pPr>
          </a:lstStyle>
          <a:p>
            <a:r>
              <a:rPr lang="en-US"/>
              <a:t>Click icon to add picture</a:t>
            </a:r>
            <a:endParaRPr lang="en-US" dirty="0"/>
          </a:p>
        </p:txBody>
      </p:sp>
      <p:cxnSp>
        <p:nvCxnSpPr>
          <p:cNvPr id="15" name="Straight Connector 14">
            <a:extLst>
              <a:ext uri="{FF2B5EF4-FFF2-40B4-BE49-F238E27FC236}">
                <a16:creationId xmlns:a16="http://schemas.microsoft.com/office/drawing/2014/main" id="{52D976B1-BEF2-CB69-E97E-A6DAD1F04689}"/>
              </a:ext>
            </a:extLst>
          </p:cNvPr>
          <p:cNvCxnSpPr>
            <a:cxnSpLocks/>
          </p:cNvCxnSpPr>
          <p:nvPr userDrawn="1"/>
        </p:nvCxnSpPr>
        <p:spPr>
          <a:xfrm>
            <a:off x="1298448" y="6111876"/>
            <a:ext cx="41148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9311643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9358819-7D9B-11CB-DBC5-CC8BC5C076D2}"/>
              </a:ext>
            </a:extLst>
          </p:cNvPr>
          <p:cNvSpPr>
            <a:spLocks noGrp="1"/>
          </p:cNvSpPr>
          <p:nvPr>
            <p:ph type="sldNum" sz="quarter" idx="10"/>
          </p:nvPr>
        </p:nvSpPr>
        <p:spPr/>
        <p:txBody>
          <a:bodyPr/>
          <a:lstStyle/>
          <a:p>
            <a:fld id="{75DF2D63-3FF5-D547-96B9-BE9CCD1ABA58}" type="slidenum">
              <a:rPr lang="en-US" smtClean="0"/>
              <a:pPr/>
              <a:t>‹#›</a:t>
            </a:fld>
            <a:endParaRPr lang="en-US" dirty="0"/>
          </a:p>
        </p:txBody>
      </p:sp>
      <p:sp>
        <p:nvSpPr>
          <p:cNvPr id="4" name="Footer Placeholder 3">
            <a:extLst>
              <a:ext uri="{FF2B5EF4-FFF2-40B4-BE49-F238E27FC236}">
                <a16:creationId xmlns:a16="http://schemas.microsoft.com/office/drawing/2014/main" id="{B2EB2EEB-FE70-98B2-9437-0E1E91F929E8}"/>
              </a:ext>
            </a:extLst>
          </p:cNvPr>
          <p:cNvSpPr>
            <a:spLocks noGrp="1"/>
          </p:cNvSpPr>
          <p:nvPr>
            <p:ph type="ftr" sz="quarter" idx="11"/>
          </p:nvPr>
        </p:nvSpPr>
        <p:spPr/>
        <p:txBody>
          <a:bodyPr/>
          <a:lstStyle/>
          <a:p>
            <a:r>
              <a:rPr lang="en-US" dirty="0"/>
              <a:t>presentation title</a:t>
            </a:r>
          </a:p>
        </p:txBody>
      </p:sp>
      <p:cxnSp>
        <p:nvCxnSpPr>
          <p:cNvPr id="5" name="Straight Connector 4">
            <a:extLst>
              <a:ext uri="{FF2B5EF4-FFF2-40B4-BE49-F238E27FC236}">
                <a16:creationId xmlns:a16="http://schemas.microsoft.com/office/drawing/2014/main" id="{DFAA902D-BDC9-E5AF-D40D-7B8DE616EBE0}"/>
              </a:ext>
            </a:extLst>
          </p:cNvPr>
          <p:cNvCxnSpPr>
            <a:cxnSpLocks/>
          </p:cNvCxnSpPr>
          <p:nvPr userDrawn="1"/>
        </p:nvCxnSpPr>
        <p:spPr>
          <a:xfrm>
            <a:off x="5890260" y="1536192"/>
            <a:ext cx="41148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sp>
        <p:nvSpPr>
          <p:cNvPr id="8" name="Text Placeholder 7">
            <a:extLst>
              <a:ext uri="{FF2B5EF4-FFF2-40B4-BE49-F238E27FC236}">
                <a16:creationId xmlns:a16="http://schemas.microsoft.com/office/drawing/2014/main" id="{92A4017E-4CAA-8499-38AE-3A3306A7EB26}"/>
              </a:ext>
            </a:extLst>
          </p:cNvPr>
          <p:cNvSpPr>
            <a:spLocks noGrp="1"/>
          </p:cNvSpPr>
          <p:nvPr>
            <p:ph type="body" sz="quarter" idx="12"/>
          </p:nvPr>
        </p:nvSpPr>
        <p:spPr>
          <a:xfrm>
            <a:off x="2834640" y="2057400"/>
            <a:ext cx="6519672" cy="2971800"/>
          </a:xfrm>
          <a:solidFill>
            <a:schemeClr val="accent4"/>
          </a:solidFill>
        </p:spPr>
        <p:txBody>
          <a:bodyPr lIns="576072" tIns="228600" rIns="576072" bIns="228600" anchor="ctr"/>
          <a:lstStyle>
            <a:lvl1pPr marL="0" indent="0" algn="ctr">
              <a:lnSpc>
                <a:spcPts val="2460"/>
              </a:lnSpc>
              <a:buNone/>
              <a:defRPr sz="2000"/>
            </a:lvl1pPr>
          </a:lstStyle>
          <a:p>
            <a:pPr lvl="0"/>
            <a:r>
              <a:rPr lang="en-US"/>
              <a:t>Click to edit Master text styles</a:t>
            </a:r>
          </a:p>
        </p:txBody>
      </p:sp>
      <p:sp>
        <p:nvSpPr>
          <p:cNvPr id="11" name="Picture Placeholder 10">
            <a:extLst>
              <a:ext uri="{FF2B5EF4-FFF2-40B4-BE49-F238E27FC236}">
                <a16:creationId xmlns:a16="http://schemas.microsoft.com/office/drawing/2014/main" id="{E9103CB5-F9EF-D6DA-A5D4-DCCAEBEBE615}"/>
              </a:ext>
            </a:extLst>
          </p:cNvPr>
          <p:cNvSpPr>
            <a:spLocks noGrp="1"/>
          </p:cNvSpPr>
          <p:nvPr>
            <p:ph type="pic" sz="quarter" idx="13"/>
          </p:nvPr>
        </p:nvSpPr>
        <p:spPr>
          <a:xfrm>
            <a:off x="2871216" y="5330952"/>
            <a:ext cx="6519672" cy="1527048"/>
          </a:xfrm>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E217F00C-8F19-CB9F-D5BF-9A5F4C77E256}"/>
              </a:ext>
            </a:extLst>
          </p:cNvPr>
          <p:cNvSpPr>
            <a:spLocks noGrp="1"/>
          </p:cNvSpPr>
          <p:nvPr>
            <p:ph type="title"/>
          </p:nvPr>
        </p:nvSpPr>
        <p:spPr>
          <a:xfrm>
            <a:off x="4116324" y="609600"/>
            <a:ext cx="3959352" cy="530352"/>
          </a:xfrm>
        </p:spPr>
        <p:txBody>
          <a:bodyPr/>
          <a:lstStyle>
            <a:lvl1pPr algn="ctr">
              <a:defRPr/>
            </a:lvl1pPr>
          </a:lstStyle>
          <a:p>
            <a:r>
              <a:rPr lang="en-US"/>
              <a:t>Click to edit Master title style</a:t>
            </a:r>
            <a:endParaRPr lang="en-US" dirty="0"/>
          </a:p>
        </p:txBody>
      </p:sp>
    </p:spTree>
    <p:extLst>
      <p:ext uri="{BB962C8B-B14F-4D97-AF65-F5344CB8AC3E}">
        <p14:creationId xmlns:p14="http://schemas.microsoft.com/office/powerpoint/2010/main" val="146662694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Closin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8C402F40-958A-D2BF-629C-39B659EC95D4}"/>
              </a:ext>
            </a:extLst>
          </p:cNvPr>
          <p:cNvSpPr>
            <a:spLocks noGrp="1"/>
          </p:cNvSpPr>
          <p:nvPr>
            <p:ph type="pic" sz="quarter" idx="12"/>
          </p:nvPr>
        </p:nvSpPr>
        <p:spPr>
          <a:xfrm>
            <a:off x="0" y="1"/>
            <a:ext cx="12191999" cy="6858000"/>
          </a:xfrm>
          <a:custGeom>
            <a:avLst/>
            <a:gdLst>
              <a:gd name="connsiteX0" fmla="*/ 5890261 w 12191999"/>
              <a:gd name="connsiteY0" fmla="*/ 4496651 h 6858000"/>
              <a:gd name="connsiteX1" fmla="*/ 5890261 w 12191999"/>
              <a:gd name="connsiteY1" fmla="*/ 4584953 h 6858000"/>
              <a:gd name="connsiteX2" fmla="*/ 6299835 w 12191999"/>
              <a:gd name="connsiteY2" fmla="*/ 4584953 h 6858000"/>
              <a:gd name="connsiteX3" fmla="*/ 6299835 w 12191999"/>
              <a:gd name="connsiteY3" fmla="*/ 4496651 h 6858000"/>
              <a:gd name="connsiteX4" fmla="*/ 0 w 12191999"/>
              <a:gd name="connsiteY4" fmla="*/ 0 h 6858000"/>
              <a:gd name="connsiteX5" fmla="*/ 12191999 w 12191999"/>
              <a:gd name="connsiteY5" fmla="*/ 0 h 6858000"/>
              <a:gd name="connsiteX6" fmla="*/ 12191999 w 12191999"/>
              <a:gd name="connsiteY6" fmla="*/ 6858000 h 6858000"/>
              <a:gd name="connsiteX7" fmla="*/ 0 w 12191999"/>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6858000">
                <a:moveTo>
                  <a:pt x="5890261" y="4496651"/>
                </a:moveTo>
                <a:lnTo>
                  <a:pt x="5890261" y="4584953"/>
                </a:lnTo>
                <a:lnTo>
                  <a:pt x="6299835" y="4584953"/>
                </a:lnTo>
                <a:lnTo>
                  <a:pt x="6299835" y="4496651"/>
                </a:lnTo>
                <a:close/>
                <a:moveTo>
                  <a:pt x="0" y="0"/>
                </a:moveTo>
                <a:lnTo>
                  <a:pt x="12191999" y="0"/>
                </a:lnTo>
                <a:lnTo>
                  <a:pt x="12191999" y="6858000"/>
                </a:lnTo>
                <a:lnTo>
                  <a:pt x="0" y="6858000"/>
                </a:lnTo>
                <a:close/>
              </a:path>
            </a:pathLst>
          </a:custGeom>
        </p:spPr>
        <p:txBody>
          <a:bodyPr wrap="square">
            <a:noAutofit/>
          </a:bodyPr>
          <a:lstStyle/>
          <a:p>
            <a:r>
              <a:rPr lang="en-US"/>
              <a:t>Click icon to add picture</a:t>
            </a:r>
            <a:endParaRPr lang="en-US" dirty="0"/>
          </a:p>
        </p:txBody>
      </p:sp>
      <p:sp>
        <p:nvSpPr>
          <p:cNvPr id="16" name="Title 15">
            <a:extLst>
              <a:ext uri="{FF2B5EF4-FFF2-40B4-BE49-F238E27FC236}">
                <a16:creationId xmlns:a16="http://schemas.microsoft.com/office/drawing/2014/main" id="{ABAFD431-F46D-3701-6A51-738ADAF3A5E3}"/>
              </a:ext>
            </a:extLst>
          </p:cNvPr>
          <p:cNvSpPr>
            <a:spLocks noGrp="1"/>
          </p:cNvSpPr>
          <p:nvPr>
            <p:ph type="title"/>
          </p:nvPr>
        </p:nvSpPr>
        <p:spPr>
          <a:xfrm>
            <a:off x="1535715" y="1485302"/>
            <a:ext cx="9120570" cy="3887396"/>
          </a:xfrm>
          <a:custGeom>
            <a:avLst/>
            <a:gdLst>
              <a:gd name="connsiteX0" fmla="*/ 4354545 w 9120570"/>
              <a:gd name="connsiteY0" fmla="*/ 3011350 h 3887396"/>
              <a:gd name="connsiteX1" fmla="*/ 4354545 w 9120570"/>
              <a:gd name="connsiteY1" fmla="*/ 3099652 h 3887396"/>
              <a:gd name="connsiteX2" fmla="*/ 4764120 w 9120570"/>
              <a:gd name="connsiteY2" fmla="*/ 3099652 h 3887396"/>
              <a:gd name="connsiteX3" fmla="*/ 4764120 w 9120570"/>
              <a:gd name="connsiteY3" fmla="*/ 3011350 h 3887396"/>
              <a:gd name="connsiteX4" fmla="*/ 0 w 9120570"/>
              <a:gd name="connsiteY4" fmla="*/ 0 h 3887396"/>
              <a:gd name="connsiteX5" fmla="*/ 9120570 w 9120570"/>
              <a:gd name="connsiteY5" fmla="*/ 0 h 3887396"/>
              <a:gd name="connsiteX6" fmla="*/ 9120570 w 9120570"/>
              <a:gd name="connsiteY6" fmla="*/ 3887396 h 3887396"/>
              <a:gd name="connsiteX7" fmla="*/ 0 w 9120570"/>
              <a:gd name="connsiteY7" fmla="*/ 3887396 h 3887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20570" h="3887396">
                <a:moveTo>
                  <a:pt x="4354545" y="3011350"/>
                </a:moveTo>
                <a:lnTo>
                  <a:pt x="4354545" y="3099652"/>
                </a:lnTo>
                <a:lnTo>
                  <a:pt x="4764120" y="3099652"/>
                </a:lnTo>
                <a:lnTo>
                  <a:pt x="4764120" y="3011350"/>
                </a:lnTo>
                <a:close/>
                <a:moveTo>
                  <a:pt x="0" y="0"/>
                </a:moveTo>
                <a:lnTo>
                  <a:pt x="9120570" y="0"/>
                </a:lnTo>
                <a:lnTo>
                  <a:pt x="9120570" y="3887396"/>
                </a:lnTo>
                <a:lnTo>
                  <a:pt x="0" y="3887396"/>
                </a:lnTo>
                <a:close/>
              </a:path>
            </a:pathLst>
          </a:custGeom>
          <a:solidFill>
            <a:schemeClr val="accent1">
              <a:lumMod val="20000"/>
              <a:lumOff val="80000"/>
            </a:schemeClr>
          </a:solidFill>
        </p:spPr>
        <p:txBody>
          <a:bodyPr wrap="square" bIns="1097280" anchor="b">
            <a:noAutofit/>
          </a:bodyPr>
          <a:lstStyle>
            <a:lvl1pPr algn="ctr">
              <a:defRPr/>
            </a:lvl1pPr>
          </a:lstStyle>
          <a:p>
            <a:r>
              <a:rPr lang="en-US"/>
              <a:t>Click to edit Master title style</a:t>
            </a:r>
            <a:endParaRPr lang="en-US" dirty="0"/>
          </a:p>
        </p:txBody>
      </p:sp>
      <p:sp>
        <p:nvSpPr>
          <p:cNvPr id="11" name="Picture Placeholder 10">
            <a:extLst>
              <a:ext uri="{FF2B5EF4-FFF2-40B4-BE49-F238E27FC236}">
                <a16:creationId xmlns:a16="http://schemas.microsoft.com/office/drawing/2014/main" id="{CAFD788D-D699-2BA7-3637-AA3B48C09084}"/>
              </a:ext>
            </a:extLst>
          </p:cNvPr>
          <p:cNvSpPr>
            <a:spLocks noGrp="1"/>
          </p:cNvSpPr>
          <p:nvPr>
            <p:ph type="pic" sz="quarter" idx="13"/>
          </p:nvPr>
        </p:nvSpPr>
        <p:spPr>
          <a:xfrm>
            <a:off x="4953000" y="612648"/>
            <a:ext cx="2286000" cy="2286000"/>
          </a:xfrm>
          <a:prstGeom prst="ellipse">
            <a:avLst/>
          </a:prstGeom>
        </p:spPr>
        <p:txBody>
          <a:bodyPr anchor="ctr"/>
          <a:lstStyle>
            <a:lvl1pPr marL="0" indent="0" algn="ctr">
              <a:buNone/>
              <a:defRPr sz="1050"/>
            </a:lvl1pPr>
          </a:lstStyle>
          <a:p>
            <a:r>
              <a:rPr lang="en-US"/>
              <a:t>Click icon to add picture</a:t>
            </a:r>
            <a:endParaRPr lang="en-US" dirty="0"/>
          </a:p>
        </p:txBody>
      </p:sp>
      <p:sp>
        <p:nvSpPr>
          <p:cNvPr id="13" name="Text Placeholder 12">
            <a:extLst>
              <a:ext uri="{FF2B5EF4-FFF2-40B4-BE49-F238E27FC236}">
                <a16:creationId xmlns:a16="http://schemas.microsoft.com/office/drawing/2014/main" id="{7808A0C0-A02B-D1C7-6DE5-CA25624AD099}"/>
              </a:ext>
            </a:extLst>
          </p:cNvPr>
          <p:cNvSpPr>
            <a:spLocks noGrp="1"/>
          </p:cNvSpPr>
          <p:nvPr>
            <p:ph type="body" sz="quarter" idx="14"/>
          </p:nvPr>
        </p:nvSpPr>
        <p:spPr>
          <a:xfrm>
            <a:off x="1572768" y="5751576"/>
            <a:ext cx="9116568" cy="722376"/>
          </a:xfrm>
        </p:spPr>
        <p:txBody>
          <a:bodyPr anchor="ctr"/>
          <a:lstStyle>
            <a:lvl1pPr marL="0" indent="0" algn="ctr">
              <a:buNone/>
              <a:defRPr sz="2000" cap="all" baseline="0"/>
            </a:lvl1pPr>
          </a:lstStyle>
          <a:p>
            <a:pPr lvl="0"/>
            <a:r>
              <a:rPr lang="en-US"/>
              <a:t>Click to edit Master text styles</a:t>
            </a:r>
          </a:p>
        </p:txBody>
      </p:sp>
      <p:sp>
        <p:nvSpPr>
          <p:cNvPr id="20" name="Rectangle 19">
            <a:extLst>
              <a:ext uri="{FF2B5EF4-FFF2-40B4-BE49-F238E27FC236}">
                <a16:creationId xmlns:a16="http://schemas.microsoft.com/office/drawing/2014/main" id="{469017C4-5BB0-DF6F-781B-FB81A3A5D977}"/>
              </a:ext>
            </a:extLst>
          </p:cNvPr>
          <p:cNvSpPr/>
          <p:nvPr userDrawn="1"/>
        </p:nvSpPr>
        <p:spPr>
          <a:xfrm>
            <a:off x="5890260" y="4496652"/>
            <a:ext cx="409575" cy="883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91911055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5ED18-7A07-47F1-8056-CD86B076AFE2}"/>
              </a:ext>
            </a:extLst>
          </p:cNvPr>
          <p:cNvSpPr>
            <a:spLocks noGrp="1"/>
          </p:cNvSpPr>
          <p:nvPr>
            <p:ph type="title"/>
          </p:nvPr>
        </p:nvSpPr>
        <p:spPr/>
        <p:txBody>
          <a:bodyPr/>
          <a:lstStyle/>
          <a:p>
            <a:r>
              <a:rPr lang="en-US"/>
              <a:t>Click to edit Master title style</a:t>
            </a:r>
            <a:endParaRPr lang="en-US" dirty="0"/>
          </a:p>
        </p:txBody>
      </p:sp>
      <p:sp>
        <p:nvSpPr>
          <p:cNvPr id="5" name="Slide Number Placeholder 4">
            <a:extLst>
              <a:ext uri="{FF2B5EF4-FFF2-40B4-BE49-F238E27FC236}">
                <a16:creationId xmlns:a16="http://schemas.microsoft.com/office/drawing/2014/main" id="{814BC7BE-FECC-8573-D4F0-FA004B4A04F4}"/>
              </a:ext>
            </a:extLst>
          </p:cNvPr>
          <p:cNvSpPr>
            <a:spLocks noGrp="1"/>
          </p:cNvSpPr>
          <p:nvPr>
            <p:ph type="sldNum" sz="quarter" idx="11"/>
          </p:nvPr>
        </p:nvSpPr>
        <p:spPr/>
        <p:txBody>
          <a:bodyPr/>
          <a:lstStyle/>
          <a:p>
            <a:fld id="{75DF2D63-3FF5-D547-96B9-BE9CCD1ABA58}" type="slidenum">
              <a:rPr lang="en-US" smtClean="0"/>
              <a:t>‹#›</a:t>
            </a:fld>
            <a:endParaRPr lang="en-US" dirty="0"/>
          </a:p>
        </p:txBody>
      </p:sp>
      <p:sp>
        <p:nvSpPr>
          <p:cNvPr id="8" name="Footer Placeholder 7">
            <a:extLst>
              <a:ext uri="{FF2B5EF4-FFF2-40B4-BE49-F238E27FC236}">
                <a16:creationId xmlns:a16="http://schemas.microsoft.com/office/drawing/2014/main" id="{A4DB0707-D3A6-4BF0-3225-EC3851AD7387}"/>
              </a:ext>
            </a:extLst>
          </p:cNvPr>
          <p:cNvSpPr>
            <a:spLocks noGrp="1"/>
          </p:cNvSpPr>
          <p:nvPr>
            <p:ph type="ftr" sz="quarter" idx="12"/>
          </p:nvPr>
        </p:nvSpPr>
        <p:spPr/>
        <p:txBody>
          <a:bodyPr/>
          <a:lstStyle/>
          <a:p>
            <a:r>
              <a:rPr lang="en-US" dirty="0"/>
              <a:t>presentation title</a:t>
            </a:r>
          </a:p>
        </p:txBody>
      </p:sp>
    </p:spTree>
    <p:extLst>
      <p:ext uri="{BB962C8B-B14F-4D97-AF65-F5344CB8AC3E}">
        <p14:creationId xmlns:p14="http://schemas.microsoft.com/office/powerpoint/2010/main" val="147694759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81AE946-135C-E4E8-BA60-64AB48B87F80}"/>
              </a:ext>
            </a:extLst>
          </p:cNvPr>
          <p:cNvSpPr>
            <a:spLocks noGrp="1"/>
          </p:cNvSpPr>
          <p:nvPr>
            <p:ph type="sldNum" sz="quarter" idx="11"/>
          </p:nvPr>
        </p:nvSpPr>
        <p:spPr/>
        <p:txBody>
          <a:bodyPr/>
          <a:lstStyle/>
          <a:p>
            <a:fld id="{75DF2D63-3FF5-D547-96B9-BE9CCD1ABA58}" type="slidenum">
              <a:rPr lang="en-US" smtClean="0"/>
              <a:t>‹#›</a:t>
            </a:fld>
            <a:endParaRPr lang="en-US" dirty="0"/>
          </a:p>
        </p:txBody>
      </p:sp>
      <p:sp>
        <p:nvSpPr>
          <p:cNvPr id="7" name="Footer Placeholder 6">
            <a:extLst>
              <a:ext uri="{FF2B5EF4-FFF2-40B4-BE49-F238E27FC236}">
                <a16:creationId xmlns:a16="http://schemas.microsoft.com/office/drawing/2014/main" id="{FFD67329-9F30-BEB7-31E2-FECA7FD59B06}"/>
              </a:ext>
            </a:extLst>
          </p:cNvPr>
          <p:cNvSpPr>
            <a:spLocks noGrp="1"/>
          </p:cNvSpPr>
          <p:nvPr>
            <p:ph type="ftr" sz="quarter" idx="12"/>
          </p:nvPr>
        </p:nvSpPr>
        <p:spPr/>
        <p:txBody>
          <a:bodyPr/>
          <a:lstStyle/>
          <a:p>
            <a:r>
              <a:rPr lang="en-US" dirty="0"/>
              <a:t>presentation title</a:t>
            </a:r>
          </a:p>
        </p:txBody>
      </p:sp>
    </p:spTree>
    <p:extLst>
      <p:ext uri="{BB962C8B-B14F-4D97-AF65-F5344CB8AC3E}">
        <p14:creationId xmlns:p14="http://schemas.microsoft.com/office/powerpoint/2010/main" val="287510722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5BD6A3-F987-4FCC-A6EF-2EF0D33C0888}"/>
              </a:ext>
            </a:extLst>
          </p:cNvPr>
          <p:cNvSpPr>
            <a:spLocks noGrp="1"/>
          </p:cNvSpPr>
          <p:nvPr>
            <p:ph type="title"/>
          </p:nvPr>
        </p:nvSpPr>
        <p:spPr>
          <a:xfrm>
            <a:off x="129844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C3F06A0-63CE-4272-B90E-4F20296BFBEB}"/>
              </a:ext>
            </a:extLst>
          </p:cNvPr>
          <p:cNvSpPr>
            <a:spLocks noGrp="1"/>
          </p:cNvSpPr>
          <p:nvPr>
            <p:ph idx="1"/>
          </p:nvPr>
        </p:nvSpPr>
        <p:spPr>
          <a:xfrm>
            <a:off x="5230684" y="987425"/>
            <a:ext cx="6124703"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8467220-06E3-427A-B4D3-9B0030E09DBB}"/>
              </a:ext>
            </a:extLst>
          </p:cNvPr>
          <p:cNvSpPr>
            <a:spLocks noGrp="1"/>
          </p:cNvSpPr>
          <p:nvPr>
            <p:ph type="body" sz="half" idx="2"/>
          </p:nvPr>
        </p:nvSpPr>
        <p:spPr>
          <a:xfrm>
            <a:off x="129844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7" name="Slide Number Placeholder 6">
            <a:extLst>
              <a:ext uri="{FF2B5EF4-FFF2-40B4-BE49-F238E27FC236}">
                <a16:creationId xmlns:a16="http://schemas.microsoft.com/office/drawing/2014/main" id="{73183587-0236-046F-3B80-4D4EEA7A8009}"/>
              </a:ext>
            </a:extLst>
          </p:cNvPr>
          <p:cNvSpPr>
            <a:spLocks noGrp="1"/>
          </p:cNvSpPr>
          <p:nvPr>
            <p:ph type="sldNum" sz="quarter" idx="11"/>
          </p:nvPr>
        </p:nvSpPr>
        <p:spPr/>
        <p:txBody>
          <a:bodyPr/>
          <a:lstStyle/>
          <a:p>
            <a:fld id="{75DF2D63-3FF5-D547-96B9-BE9CCD1ABA58}" type="slidenum">
              <a:rPr lang="en-US" smtClean="0"/>
              <a:t>‹#›</a:t>
            </a:fld>
            <a:endParaRPr lang="en-US" dirty="0"/>
          </a:p>
        </p:txBody>
      </p:sp>
      <p:sp>
        <p:nvSpPr>
          <p:cNvPr id="10" name="Footer Placeholder 9">
            <a:extLst>
              <a:ext uri="{FF2B5EF4-FFF2-40B4-BE49-F238E27FC236}">
                <a16:creationId xmlns:a16="http://schemas.microsoft.com/office/drawing/2014/main" id="{60C67779-9FAD-3FE4-5C67-7E5313C03B45}"/>
              </a:ext>
            </a:extLst>
          </p:cNvPr>
          <p:cNvSpPr>
            <a:spLocks noGrp="1"/>
          </p:cNvSpPr>
          <p:nvPr>
            <p:ph type="ftr" sz="quarter" idx="12"/>
          </p:nvPr>
        </p:nvSpPr>
        <p:spPr/>
        <p:txBody>
          <a:bodyPr/>
          <a:lstStyle/>
          <a:p>
            <a:r>
              <a:rPr lang="en-US" dirty="0"/>
              <a:t>presentation title</a:t>
            </a:r>
          </a:p>
        </p:txBody>
      </p:sp>
    </p:spTree>
    <p:extLst>
      <p:ext uri="{BB962C8B-B14F-4D97-AF65-F5344CB8AC3E}">
        <p14:creationId xmlns:p14="http://schemas.microsoft.com/office/powerpoint/2010/main" val="79920054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08F2A-1C19-4116-80DF-E24EDDF283FF}"/>
              </a:ext>
            </a:extLst>
          </p:cNvPr>
          <p:cNvSpPr>
            <a:spLocks noGrp="1"/>
          </p:cNvSpPr>
          <p:nvPr>
            <p:ph type="title"/>
          </p:nvPr>
        </p:nvSpPr>
        <p:spPr>
          <a:xfrm>
            <a:off x="129844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8A489A7-7CA6-4CC9-B634-FCB2E102C6B9}"/>
              </a:ext>
            </a:extLst>
          </p:cNvPr>
          <p:cNvSpPr>
            <a:spLocks noGrp="1"/>
          </p:cNvSpPr>
          <p:nvPr>
            <p:ph type="pic" idx="1"/>
          </p:nvPr>
        </p:nvSpPr>
        <p:spPr>
          <a:xfrm>
            <a:off x="5230684" y="993775"/>
            <a:ext cx="6124703"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7DF5F80D-1DB9-4E0A-8F68-924FC1C9C3BA}"/>
              </a:ext>
            </a:extLst>
          </p:cNvPr>
          <p:cNvSpPr>
            <a:spLocks noGrp="1"/>
          </p:cNvSpPr>
          <p:nvPr>
            <p:ph type="body" sz="half" idx="2"/>
          </p:nvPr>
        </p:nvSpPr>
        <p:spPr>
          <a:xfrm>
            <a:off x="129844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7" name="Slide Number Placeholder 6">
            <a:extLst>
              <a:ext uri="{FF2B5EF4-FFF2-40B4-BE49-F238E27FC236}">
                <a16:creationId xmlns:a16="http://schemas.microsoft.com/office/drawing/2014/main" id="{3AD70A4E-ED43-B5A1-F8FE-762E21A30A3E}"/>
              </a:ext>
            </a:extLst>
          </p:cNvPr>
          <p:cNvSpPr>
            <a:spLocks noGrp="1"/>
          </p:cNvSpPr>
          <p:nvPr>
            <p:ph type="sldNum" sz="quarter" idx="11"/>
          </p:nvPr>
        </p:nvSpPr>
        <p:spPr/>
        <p:txBody>
          <a:bodyPr/>
          <a:lstStyle/>
          <a:p>
            <a:fld id="{75DF2D63-3FF5-D547-96B9-BE9CCD1ABA58}" type="slidenum">
              <a:rPr lang="en-US" smtClean="0"/>
              <a:t>‹#›</a:t>
            </a:fld>
            <a:endParaRPr lang="en-US" dirty="0"/>
          </a:p>
        </p:txBody>
      </p:sp>
      <p:sp>
        <p:nvSpPr>
          <p:cNvPr id="10" name="Footer Placeholder 9">
            <a:extLst>
              <a:ext uri="{FF2B5EF4-FFF2-40B4-BE49-F238E27FC236}">
                <a16:creationId xmlns:a16="http://schemas.microsoft.com/office/drawing/2014/main" id="{A4125545-56D8-5212-AA45-63F7C1DBF101}"/>
              </a:ext>
            </a:extLst>
          </p:cNvPr>
          <p:cNvSpPr>
            <a:spLocks noGrp="1"/>
          </p:cNvSpPr>
          <p:nvPr>
            <p:ph type="ftr" sz="quarter" idx="12"/>
          </p:nvPr>
        </p:nvSpPr>
        <p:spPr/>
        <p:txBody>
          <a:bodyPr/>
          <a:lstStyle/>
          <a:p>
            <a:r>
              <a:rPr lang="en-US" dirty="0"/>
              <a:t>presentation title</a:t>
            </a:r>
          </a:p>
        </p:txBody>
      </p:sp>
    </p:spTree>
    <p:extLst>
      <p:ext uri="{BB962C8B-B14F-4D97-AF65-F5344CB8AC3E}">
        <p14:creationId xmlns:p14="http://schemas.microsoft.com/office/powerpoint/2010/main" val="4351659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with image righ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94B2501-78A9-E41B-7C2D-09F09ADDCB5E}"/>
              </a:ext>
            </a:extLst>
          </p:cNvPr>
          <p:cNvSpPr/>
          <p:nvPr userDrawn="1"/>
        </p:nvSpPr>
        <p:spPr>
          <a:xfrm>
            <a:off x="8610600" y="0"/>
            <a:ext cx="35814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BBA0478E-A529-CF4E-CE5C-583ACA20D66C}"/>
              </a:ext>
            </a:extLst>
          </p:cNvPr>
          <p:cNvSpPr/>
          <p:nvPr userDrawn="1"/>
        </p:nvSpPr>
        <p:spPr>
          <a:xfrm>
            <a:off x="4462849" y="685800"/>
            <a:ext cx="7119551" cy="54864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295400" y="1124712"/>
            <a:ext cx="3886200" cy="548640"/>
          </a:xfrm>
        </p:spPr>
        <p:txBody>
          <a:bodyPr/>
          <a:lstStyle>
            <a:lvl1pPr>
              <a:defRPr spc="300" baseline="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295400" y="2816352"/>
            <a:ext cx="3602736" cy="3364992"/>
          </a:xfrm>
        </p:spPr>
        <p:txBody>
          <a:bodyPr/>
          <a:lstStyle>
            <a:lvl1pPr marL="0" indent="0">
              <a:lnSpc>
                <a:spcPct val="150000"/>
              </a:lnSpc>
              <a:buNone/>
              <a:defRPr sz="2000" cap="all" spc="0" baseline="0"/>
            </a:lvl1pPr>
            <a:lvl2pPr marL="228600">
              <a:defRPr spc="0" baseline="0"/>
            </a:lvl2pPr>
            <a:lvl3pPr marL="457200">
              <a:defRPr spc="0" baseline="0"/>
            </a:lvl3pPr>
            <a:lvl4pPr marL="685800">
              <a:defRPr spc="0" baseline="0"/>
            </a:lvl4pPr>
            <a:lvl5pPr marL="1143000">
              <a:defRPr spc="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D17F99EA-AB5F-24F3-D971-2B9BDE3B4F3C}"/>
              </a:ext>
            </a:extLst>
          </p:cNvPr>
          <p:cNvSpPr txBox="1"/>
          <p:nvPr userDrawn="1"/>
        </p:nvSpPr>
        <p:spPr>
          <a:xfrm>
            <a:off x="641838" y="5547946"/>
            <a:ext cx="184731" cy="369332"/>
          </a:xfrm>
          <a:prstGeom prst="rect">
            <a:avLst/>
          </a:prstGeom>
          <a:noFill/>
        </p:spPr>
        <p:txBody>
          <a:bodyPr wrap="none" rtlCol="0">
            <a:spAutoFit/>
          </a:bodyPr>
          <a:lstStyle/>
          <a:p>
            <a:endParaRPr lang="en-US" dirty="0"/>
          </a:p>
        </p:txBody>
      </p:sp>
      <p:sp>
        <p:nvSpPr>
          <p:cNvPr id="9" name="Slide Number Placeholder 8">
            <a:extLst>
              <a:ext uri="{FF2B5EF4-FFF2-40B4-BE49-F238E27FC236}">
                <a16:creationId xmlns:a16="http://schemas.microsoft.com/office/drawing/2014/main" id="{969BB099-33E8-8B24-7E54-70E7457A1C7B}"/>
              </a:ext>
            </a:extLst>
          </p:cNvPr>
          <p:cNvSpPr>
            <a:spLocks noGrp="1"/>
          </p:cNvSpPr>
          <p:nvPr>
            <p:ph type="sldNum" sz="quarter" idx="11"/>
          </p:nvPr>
        </p:nvSpPr>
        <p:spPr/>
        <p:txBody>
          <a:bodyPr/>
          <a:lstStyle/>
          <a:p>
            <a:fld id="{75DF2D63-3FF5-D547-96B9-BE9CCD1ABA58}" type="slidenum">
              <a:rPr lang="en-US" smtClean="0"/>
              <a:t>‹#›</a:t>
            </a:fld>
            <a:endParaRPr lang="en-US" dirty="0"/>
          </a:p>
        </p:txBody>
      </p:sp>
      <p:sp>
        <p:nvSpPr>
          <p:cNvPr id="10" name="Footer Placeholder 9">
            <a:extLst>
              <a:ext uri="{FF2B5EF4-FFF2-40B4-BE49-F238E27FC236}">
                <a16:creationId xmlns:a16="http://schemas.microsoft.com/office/drawing/2014/main" id="{1E607086-83FC-E680-56CD-FD986ACF5B7E}"/>
              </a:ext>
            </a:extLst>
          </p:cNvPr>
          <p:cNvSpPr>
            <a:spLocks noGrp="1"/>
          </p:cNvSpPr>
          <p:nvPr>
            <p:ph type="ftr" sz="quarter" idx="12"/>
          </p:nvPr>
        </p:nvSpPr>
        <p:spPr/>
        <p:txBody>
          <a:bodyPr/>
          <a:lstStyle/>
          <a:p>
            <a:r>
              <a:rPr lang="en-US" dirty="0"/>
              <a:t>presentation title</a:t>
            </a:r>
          </a:p>
        </p:txBody>
      </p:sp>
      <p:sp>
        <p:nvSpPr>
          <p:cNvPr id="7" name="Picture Placeholder 6">
            <a:extLst>
              <a:ext uri="{FF2B5EF4-FFF2-40B4-BE49-F238E27FC236}">
                <a16:creationId xmlns:a16="http://schemas.microsoft.com/office/drawing/2014/main" id="{90AD0F96-99DE-C9D9-569E-AE6FC6307EA7}"/>
              </a:ext>
            </a:extLst>
          </p:cNvPr>
          <p:cNvSpPr>
            <a:spLocks noGrp="1"/>
          </p:cNvSpPr>
          <p:nvPr>
            <p:ph type="pic" sz="quarter" idx="13"/>
          </p:nvPr>
        </p:nvSpPr>
        <p:spPr>
          <a:xfrm>
            <a:off x="4946904" y="1188720"/>
            <a:ext cx="6638544" cy="4480560"/>
          </a:xfrm>
          <a:noFill/>
        </p:spPr>
        <p:txBody>
          <a:bodyPr anchor="ctr"/>
          <a:lstStyle>
            <a:lvl1pPr marL="0" indent="0" algn="ctr">
              <a:buNone/>
              <a:defRPr/>
            </a:lvl1pPr>
          </a:lstStyle>
          <a:p>
            <a:r>
              <a:rPr lang="en-US"/>
              <a:t>Click icon to add picture</a:t>
            </a:r>
            <a:endParaRPr lang="en-US" dirty="0"/>
          </a:p>
        </p:txBody>
      </p:sp>
      <p:cxnSp>
        <p:nvCxnSpPr>
          <p:cNvPr id="8" name="Straight Connector 7">
            <a:extLst>
              <a:ext uri="{FF2B5EF4-FFF2-40B4-BE49-F238E27FC236}">
                <a16:creationId xmlns:a16="http://schemas.microsoft.com/office/drawing/2014/main" id="{D792E47F-4E2C-B4B2-51F0-43D9D15C5A60}"/>
              </a:ext>
            </a:extLst>
          </p:cNvPr>
          <p:cNvCxnSpPr>
            <a:cxnSpLocks/>
          </p:cNvCxnSpPr>
          <p:nvPr userDrawn="1"/>
        </p:nvCxnSpPr>
        <p:spPr>
          <a:xfrm>
            <a:off x="1295400" y="2057400"/>
            <a:ext cx="41148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768168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accent4"/>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BA0478E-A529-CF4E-CE5C-583ACA20D66C}"/>
              </a:ext>
            </a:extLst>
          </p:cNvPr>
          <p:cNvSpPr/>
          <p:nvPr userDrawn="1"/>
        </p:nvSpPr>
        <p:spPr>
          <a:xfrm>
            <a:off x="3578352" y="0"/>
            <a:ext cx="8613648"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5449824" y="1124712"/>
            <a:ext cx="5760720" cy="548640"/>
          </a:xfrm>
        </p:spPr>
        <p:txBody>
          <a:bodyPr/>
          <a:lstStyle>
            <a:lvl1pPr>
              <a:defRPr spc="300" baseline="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5449824" y="2889504"/>
            <a:ext cx="5760720" cy="3319272"/>
          </a:xfrm>
        </p:spPr>
        <p:txBody>
          <a:bodyPr/>
          <a:lstStyle>
            <a:lvl1pPr marL="0" indent="0">
              <a:lnSpc>
                <a:spcPct val="150000"/>
              </a:lnSpc>
              <a:buNone/>
              <a:defRPr sz="2000" cap="none" spc="0" baseline="0"/>
            </a:lvl1pPr>
            <a:lvl2pPr marL="228600">
              <a:defRPr spc="0" baseline="0"/>
            </a:lvl2pPr>
            <a:lvl3pPr marL="457200">
              <a:defRPr spc="0" baseline="0"/>
            </a:lvl3pPr>
            <a:lvl4pPr marL="685800">
              <a:defRPr spc="0" baseline="0"/>
            </a:lvl4pPr>
            <a:lvl5pPr marL="1143000">
              <a:defRPr spc="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D17F99EA-AB5F-24F3-D971-2B9BDE3B4F3C}"/>
              </a:ext>
            </a:extLst>
          </p:cNvPr>
          <p:cNvSpPr txBox="1"/>
          <p:nvPr userDrawn="1"/>
        </p:nvSpPr>
        <p:spPr>
          <a:xfrm>
            <a:off x="641838" y="5547946"/>
            <a:ext cx="184731" cy="369332"/>
          </a:xfrm>
          <a:prstGeom prst="rect">
            <a:avLst/>
          </a:prstGeom>
          <a:noFill/>
        </p:spPr>
        <p:txBody>
          <a:bodyPr wrap="none" rtlCol="0">
            <a:spAutoFit/>
          </a:bodyPr>
          <a:lstStyle/>
          <a:p>
            <a:endParaRPr lang="en-US" dirty="0"/>
          </a:p>
        </p:txBody>
      </p:sp>
      <p:sp>
        <p:nvSpPr>
          <p:cNvPr id="9" name="Slide Number Placeholder 8">
            <a:extLst>
              <a:ext uri="{FF2B5EF4-FFF2-40B4-BE49-F238E27FC236}">
                <a16:creationId xmlns:a16="http://schemas.microsoft.com/office/drawing/2014/main" id="{969BB099-33E8-8B24-7E54-70E7457A1C7B}"/>
              </a:ext>
            </a:extLst>
          </p:cNvPr>
          <p:cNvSpPr>
            <a:spLocks noGrp="1"/>
          </p:cNvSpPr>
          <p:nvPr>
            <p:ph type="sldNum" sz="quarter" idx="11"/>
          </p:nvPr>
        </p:nvSpPr>
        <p:spPr/>
        <p:txBody>
          <a:bodyPr/>
          <a:lstStyle>
            <a:lvl1pPr>
              <a:defRPr>
                <a:solidFill>
                  <a:schemeClr val="bg1"/>
                </a:solidFill>
              </a:defRPr>
            </a:lvl1pPr>
          </a:lstStyle>
          <a:p>
            <a:fld id="{75DF2D63-3FF5-D547-96B9-BE9CCD1ABA58}" type="slidenum">
              <a:rPr lang="en-US" smtClean="0"/>
              <a:pPr/>
              <a:t>‹#›</a:t>
            </a:fld>
            <a:endParaRPr lang="en-US" dirty="0"/>
          </a:p>
        </p:txBody>
      </p:sp>
      <p:sp>
        <p:nvSpPr>
          <p:cNvPr id="10" name="Footer Placeholder 9">
            <a:extLst>
              <a:ext uri="{FF2B5EF4-FFF2-40B4-BE49-F238E27FC236}">
                <a16:creationId xmlns:a16="http://schemas.microsoft.com/office/drawing/2014/main" id="{1E607086-83FC-E680-56CD-FD986ACF5B7E}"/>
              </a:ext>
            </a:extLst>
          </p:cNvPr>
          <p:cNvSpPr>
            <a:spLocks noGrp="1"/>
          </p:cNvSpPr>
          <p:nvPr>
            <p:ph type="ftr" sz="quarter" idx="12"/>
          </p:nvPr>
        </p:nvSpPr>
        <p:spPr/>
        <p:txBody>
          <a:bodyPr/>
          <a:lstStyle>
            <a:lvl1pPr>
              <a:defRPr>
                <a:solidFill>
                  <a:schemeClr val="bg1"/>
                </a:solidFill>
              </a:defRPr>
            </a:lvl1pPr>
          </a:lstStyle>
          <a:p>
            <a:r>
              <a:rPr lang="en-US" dirty="0"/>
              <a:t>presentation title</a:t>
            </a:r>
          </a:p>
        </p:txBody>
      </p:sp>
      <p:sp>
        <p:nvSpPr>
          <p:cNvPr id="7" name="Picture Placeholder 6">
            <a:extLst>
              <a:ext uri="{FF2B5EF4-FFF2-40B4-BE49-F238E27FC236}">
                <a16:creationId xmlns:a16="http://schemas.microsoft.com/office/drawing/2014/main" id="{90AD0F96-99DE-C9D9-569E-AE6FC6307EA7}"/>
              </a:ext>
            </a:extLst>
          </p:cNvPr>
          <p:cNvSpPr>
            <a:spLocks noGrp="1"/>
          </p:cNvSpPr>
          <p:nvPr>
            <p:ph type="pic" sz="quarter" idx="13"/>
          </p:nvPr>
        </p:nvSpPr>
        <p:spPr>
          <a:xfrm>
            <a:off x="1298448" y="1828800"/>
            <a:ext cx="3200400" cy="3200400"/>
          </a:xfrm>
          <a:prstGeom prst="ellipse">
            <a:avLst/>
          </a:prstGeom>
          <a:noFill/>
        </p:spPr>
        <p:txBody>
          <a:bodyPr anchor="ctr"/>
          <a:lstStyle>
            <a:lvl1pPr marL="0" indent="0" algn="ctr">
              <a:buNone/>
              <a:defRPr/>
            </a:lvl1pPr>
          </a:lstStyle>
          <a:p>
            <a:r>
              <a:rPr lang="en-US"/>
              <a:t>Click icon to add picture</a:t>
            </a:r>
            <a:endParaRPr lang="en-US" dirty="0"/>
          </a:p>
        </p:txBody>
      </p:sp>
      <p:cxnSp>
        <p:nvCxnSpPr>
          <p:cNvPr id="11" name="Straight Connector 10">
            <a:extLst>
              <a:ext uri="{FF2B5EF4-FFF2-40B4-BE49-F238E27FC236}">
                <a16:creationId xmlns:a16="http://schemas.microsoft.com/office/drawing/2014/main" id="{F036BAAC-D89F-682D-12A3-1C31F92F0FAF}"/>
              </a:ext>
            </a:extLst>
          </p:cNvPr>
          <p:cNvCxnSpPr>
            <a:cxnSpLocks/>
          </p:cNvCxnSpPr>
          <p:nvPr userDrawn="1"/>
        </p:nvCxnSpPr>
        <p:spPr>
          <a:xfrm>
            <a:off x="649224" y="2667000"/>
            <a:ext cx="0" cy="31242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6F877625-E710-6DF2-3E49-374C6DD8DBC0}"/>
              </a:ext>
            </a:extLst>
          </p:cNvPr>
          <p:cNvCxnSpPr>
            <a:cxnSpLocks/>
          </p:cNvCxnSpPr>
          <p:nvPr userDrawn="1"/>
        </p:nvCxnSpPr>
        <p:spPr>
          <a:xfrm>
            <a:off x="5447344" y="2057400"/>
            <a:ext cx="41148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73972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eciton Header">
    <p:bg>
      <p:bgPr>
        <a:solidFill>
          <a:schemeClr val="accent2"/>
        </a:solidFill>
        <a:effectLst/>
      </p:bgPr>
    </p:bg>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ED0AC02C-19A4-4754-CC96-34357DEFF55D}"/>
              </a:ext>
            </a:extLst>
          </p:cNvPr>
          <p:cNvSpPr>
            <a:spLocks noGrp="1"/>
          </p:cNvSpPr>
          <p:nvPr>
            <p:ph type="pic" sz="quarter" idx="10"/>
          </p:nvPr>
        </p:nvSpPr>
        <p:spPr>
          <a:xfrm>
            <a:off x="1527048" y="1481328"/>
            <a:ext cx="9144000" cy="3886200"/>
          </a:xfrm>
          <a:custGeom>
            <a:avLst/>
            <a:gdLst>
              <a:gd name="connsiteX0" fmla="*/ 6521576 w 9144000"/>
              <a:gd name="connsiteY0" fmla="*/ 2811867 h 3886200"/>
              <a:gd name="connsiteX1" fmla="*/ 6521576 w 9144000"/>
              <a:gd name="connsiteY1" fmla="*/ 2900169 h 3886200"/>
              <a:gd name="connsiteX2" fmla="*/ 6931151 w 9144000"/>
              <a:gd name="connsiteY2" fmla="*/ 2900169 h 3886200"/>
              <a:gd name="connsiteX3" fmla="*/ 6931151 w 9144000"/>
              <a:gd name="connsiteY3" fmla="*/ 2811867 h 3886200"/>
              <a:gd name="connsiteX4" fmla="*/ 0 w 9144000"/>
              <a:gd name="connsiteY4" fmla="*/ 0 h 3886200"/>
              <a:gd name="connsiteX5" fmla="*/ 9144000 w 9144000"/>
              <a:gd name="connsiteY5" fmla="*/ 0 h 3886200"/>
              <a:gd name="connsiteX6" fmla="*/ 9144000 w 9144000"/>
              <a:gd name="connsiteY6" fmla="*/ 3886200 h 3886200"/>
              <a:gd name="connsiteX7" fmla="*/ 0 w 9144000"/>
              <a:gd name="connsiteY7" fmla="*/ 3886200 h 388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44000" h="3886200">
                <a:moveTo>
                  <a:pt x="6521576" y="2811867"/>
                </a:moveTo>
                <a:lnTo>
                  <a:pt x="6521576" y="2900169"/>
                </a:lnTo>
                <a:lnTo>
                  <a:pt x="6931151" y="2900169"/>
                </a:lnTo>
                <a:lnTo>
                  <a:pt x="6931151" y="2811867"/>
                </a:lnTo>
                <a:close/>
                <a:moveTo>
                  <a:pt x="0" y="0"/>
                </a:moveTo>
                <a:lnTo>
                  <a:pt x="9144000" y="0"/>
                </a:lnTo>
                <a:lnTo>
                  <a:pt x="9144000" y="3886200"/>
                </a:lnTo>
                <a:lnTo>
                  <a:pt x="0" y="3886200"/>
                </a:lnTo>
                <a:close/>
              </a:path>
            </a:pathLst>
          </a:custGeom>
        </p:spPr>
        <p:txBody>
          <a:bodyPr wrap="square">
            <a:noAutofit/>
          </a:bodyPr>
          <a:lstStyle/>
          <a:p>
            <a:r>
              <a:rPr lang="en-US"/>
              <a:t>Click icon to add picture</a:t>
            </a:r>
            <a:endParaRPr lang="en-US" dirty="0"/>
          </a:p>
        </p:txBody>
      </p:sp>
      <p:sp>
        <p:nvSpPr>
          <p:cNvPr id="2" name="Title 1">
            <a:extLst>
              <a:ext uri="{FF2B5EF4-FFF2-40B4-BE49-F238E27FC236}">
                <a16:creationId xmlns:a16="http://schemas.microsoft.com/office/drawing/2014/main" id="{A2DFA2E8-50A1-4465-AC33-6FAC0E7736E9}"/>
              </a:ext>
            </a:extLst>
          </p:cNvPr>
          <p:cNvSpPr>
            <a:spLocks noGrp="1"/>
          </p:cNvSpPr>
          <p:nvPr>
            <p:ph type="title"/>
          </p:nvPr>
        </p:nvSpPr>
        <p:spPr>
          <a:xfrm>
            <a:off x="2040636" y="3200400"/>
            <a:ext cx="8110728" cy="457200"/>
          </a:xfrm>
        </p:spPr>
        <p:txBody>
          <a:bodyPr anchor="ctr"/>
          <a:lstStyle>
            <a:lvl1pPr algn="ctr">
              <a:defRPr sz="4800" spc="300" baseline="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E65DE34-CDB7-41F7-A95A-592B99558C69}"/>
              </a:ext>
            </a:extLst>
          </p:cNvPr>
          <p:cNvSpPr>
            <a:spLocks noGrp="1"/>
          </p:cNvSpPr>
          <p:nvPr>
            <p:ph type="body" idx="1"/>
          </p:nvPr>
        </p:nvSpPr>
        <p:spPr>
          <a:xfrm>
            <a:off x="8046720" y="4745736"/>
            <a:ext cx="1389888" cy="1280160"/>
          </a:xfrm>
        </p:spPr>
        <p:txBody>
          <a:bodyPr/>
          <a:lstStyle>
            <a:lvl1pPr marL="0" indent="0">
              <a:buNone/>
              <a:defRPr sz="2400" cap="all"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2" name="Rectangle 11">
            <a:extLst>
              <a:ext uri="{FF2B5EF4-FFF2-40B4-BE49-F238E27FC236}">
                <a16:creationId xmlns:a16="http://schemas.microsoft.com/office/drawing/2014/main" id="{42E7004C-CFEF-6E88-A3C1-60FBC7F8CD13}"/>
              </a:ext>
            </a:extLst>
          </p:cNvPr>
          <p:cNvSpPr/>
          <p:nvPr userDrawn="1"/>
        </p:nvSpPr>
        <p:spPr>
          <a:xfrm>
            <a:off x="8048624" y="4293195"/>
            <a:ext cx="409575" cy="883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400319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295399" y="609600"/>
            <a:ext cx="10058400" cy="914400"/>
          </a:xfrm>
        </p:spPr>
        <p:txBody>
          <a:bodyPr/>
          <a:lstStyle>
            <a:lvl1pPr>
              <a:defRPr spc="3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295400" y="1855945"/>
            <a:ext cx="9820656" cy="4352544"/>
          </a:xfrm>
        </p:spPr>
        <p:txBody>
          <a:bodyPr/>
          <a:lstStyle>
            <a:lvl1pPr>
              <a:defRPr spc="0" baseline="0"/>
            </a:lvl1pPr>
            <a:lvl2pPr>
              <a:defRPr spc="0" baseline="0"/>
            </a:lvl2pPr>
            <a:lvl3pPr>
              <a:defRPr spc="0" baseline="0"/>
            </a:lvl3pPr>
            <a:lvl4pPr>
              <a:defRPr spc="0" baseline="0"/>
            </a:lvl4pPr>
            <a:lvl5pPr>
              <a:defRPr spc="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D17F99EA-AB5F-24F3-D971-2B9BDE3B4F3C}"/>
              </a:ext>
            </a:extLst>
          </p:cNvPr>
          <p:cNvSpPr txBox="1"/>
          <p:nvPr userDrawn="1"/>
        </p:nvSpPr>
        <p:spPr>
          <a:xfrm>
            <a:off x="641838" y="5547946"/>
            <a:ext cx="184731" cy="369332"/>
          </a:xfrm>
          <a:prstGeom prst="rect">
            <a:avLst/>
          </a:prstGeom>
          <a:noFill/>
        </p:spPr>
        <p:txBody>
          <a:bodyPr wrap="none" rtlCol="0">
            <a:spAutoFit/>
          </a:bodyPr>
          <a:lstStyle/>
          <a:p>
            <a:endParaRPr lang="en-US" dirty="0"/>
          </a:p>
        </p:txBody>
      </p:sp>
      <p:sp>
        <p:nvSpPr>
          <p:cNvPr id="9" name="Slide Number Placeholder 8">
            <a:extLst>
              <a:ext uri="{FF2B5EF4-FFF2-40B4-BE49-F238E27FC236}">
                <a16:creationId xmlns:a16="http://schemas.microsoft.com/office/drawing/2014/main" id="{969BB099-33E8-8B24-7E54-70E7457A1C7B}"/>
              </a:ext>
            </a:extLst>
          </p:cNvPr>
          <p:cNvSpPr>
            <a:spLocks noGrp="1"/>
          </p:cNvSpPr>
          <p:nvPr>
            <p:ph type="sldNum" sz="quarter" idx="11"/>
          </p:nvPr>
        </p:nvSpPr>
        <p:spPr/>
        <p:txBody>
          <a:bodyPr/>
          <a:lstStyle/>
          <a:p>
            <a:fld id="{75DF2D63-3FF5-D547-96B9-BE9CCD1ABA58}" type="slidenum">
              <a:rPr lang="en-US" smtClean="0"/>
              <a:t>‹#›</a:t>
            </a:fld>
            <a:endParaRPr lang="en-US" dirty="0"/>
          </a:p>
        </p:txBody>
      </p:sp>
      <p:sp>
        <p:nvSpPr>
          <p:cNvPr id="10" name="Footer Placeholder 9">
            <a:extLst>
              <a:ext uri="{FF2B5EF4-FFF2-40B4-BE49-F238E27FC236}">
                <a16:creationId xmlns:a16="http://schemas.microsoft.com/office/drawing/2014/main" id="{1E607086-83FC-E680-56CD-FD986ACF5B7E}"/>
              </a:ext>
            </a:extLst>
          </p:cNvPr>
          <p:cNvSpPr>
            <a:spLocks noGrp="1"/>
          </p:cNvSpPr>
          <p:nvPr>
            <p:ph type="ftr" sz="quarter" idx="12"/>
          </p:nvPr>
        </p:nvSpPr>
        <p:spPr/>
        <p:txBody>
          <a:bodyPr/>
          <a:lstStyle/>
          <a:p>
            <a:r>
              <a:rPr lang="en-US" dirty="0"/>
              <a:t>presentation title</a:t>
            </a:r>
          </a:p>
        </p:txBody>
      </p:sp>
    </p:spTree>
    <p:extLst>
      <p:ext uri="{BB962C8B-B14F-4D97-AF65-F5344CB8AC3E}">
        <p14:creationId xmlns:p14="http://schemas.microsoft.com/office/powerpoint/2010/main" val="15213399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188720" y="609600"/>
            <a:ext cx="9829800" cy="914400"/>
          </a:xfrm>
        </p:spPr>
        <p:txBody>
          <a:bodyPr/>
          <a:lstStyle>
            <a:lvl1pPr algn="ctr">
              <a:defRPr spc="3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188720" y="1746504"/>
            <a:ext cx="9829800" cy="4352544"/>
          </a:xfrm>
        </p:spPr>
        <p:txBody>
          <a:bodyPr/>
          <a:lstStyle>
            <a:lvl1pPr>
              <a:defRPr spc="0" baseline="0"/>
            </a:lvl1pPr>
            <a:lvl2pPr>
              <a:defRPr spc="0" baseline="0"/>
            </a:lvl2pPr>
            <a:lvl3pPr>
              <a:defRPr spc="0" baseline="0"/>
            </a:lvl3pPr>
            <a:lvl4pPr>
              <a:defRPr spc="0" baseline="0"/>
            </a:lvl4pPr>
            <a:lvl5pPr>
              <a:defRPr spc="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D17F99EA-AB5F-24F3-D971-2B9BDE3B4F3C}"/>
              </a:ext>
            </a:extLst>
          </p:cNvPr>
          <p:cNvSpPr txBox="1"/>
          <p:nvPr userDrawn="1"/>
        </p:nvSpPr>
        <p:spPr>
          <a:xfrm>
            <a:off x="641838" y="5547946"/>
            <a:ext cx="184731" cy="369332"/>
          </a:xfrm>
          <a:prstGeom prst="rect">
            <a:avLst/>
          </a:prstGeom>
          <a:noFill/>
        </p:spPr>
        <p:txBody>
          <a:bodyPr wrap="none" rtlCol="0">
            <a:spAutoFit/>
          </a:bodyPr>
          <a:lstStyle/>
          <a:p>
            <a:endParaRPr lang="en-US" dirty="0"/>
          </a:p>
        </p:txBody>
      </p:sp>
      <p:sp>
        <p:nvSpPr>
          <p:cNvPr id="9" name="Slide Number Placeholder 8">
            <a:extLst>
              <a:ext uri="{FF2B5EF4-FFF2-40B4-BE49-F238E27FC236}">
                <a16:creationId xmlns:a16="http://schemas.microsoft.com/office/drawing/2014/main" id="{969BB099-33E8-8B24-7E54-70E7457A1C7B}"/>
              </a:ext>
            </a:extLst>
          </p:cNvPr>
          <p:cNvSpPr>
            <a:spLocks noGrp="1"/>
          </p:cNvSpPr>
          <p:nvPr>
            <p:ph type="sldNum" sz="quarter" idx="11"/>
          </p:nvPr>
        </p:nvSpPr>
        <p:spPr/>
        <p:txBody>
          <a:bodyPr/>
          <a:lstStyle/>
          <a:p>
            <a:fld id="{75DF2D63-3FF5-D547-96B9-BE9CCD1ABA58}" type="slidenum">
              <a:rPr lang="en-US" smtClean="0"/>
              <a:t>‹#›</a:t>
            </a:fld>
            <a:endParaRPr lang="en-US" dirty="0"/>
          </a:p>
        </p:txBody>
      </p:sp>
      <p:sp>
        <p:nvSpPr>
          <p:cNvPr id="10" name="Footer Placeholder 9">
            <a:extLst>
              <a:ext uri="{FF2B5EF4-FFF2-40B4-BE49-F238E27FC236}">
                <a16:creationId xmlns:a16="http://schemas.microsoft.com/office/drawing/2014/main" id="{1E607086-83FC-E680-56CD-FD986ACF5B7E}"/>
              </a:ext>
            </a:extLst>
          </p:cNvPr>
          <p:cNvSpPr>
            <a:spLocks noGrp="1"/>
          </p:cNvSpPr>
          <p:nvPr>
            <p:ph type="ftr" sz="quarter" idx="12"/>
          </p:nvPr>
        </p:nvSpPr>
        <p:spPr/>
        <p:txBody>
          <a:bodyPr/>
          <a:lstStyle/>
          <a:p>
            <a:r>
              <a:rPr lang="en-US" dirty="0"/>
              <a:t>presentation title</a:t>
            </a:r>
          </a:p>
        </p:txBody>
      </p:sp>
    </p:spTree>
    <p:extLst>
      <p:ext uri="{BB962C8B-B14F-4D97-AF65-F5344CB8AC3E}">
        <p14:creationId xmlns:p14="http://schemas.microsoft.com/office/powerpoint/2010/main" val="16418404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17F99EA-AB5F-24F3-D971-2B9BDE3B4F3C}"/>
              </a:ext>
            </a:extLst>
          </p:cNvPr>
          <p:cNvSpPr txBox="1"/>
          <p:nvPr userDrawn="1"/>
        </p:nvSpPr>
        <p:spPr>
          <a:xfrm>
            <a:off x="641838" y="5547946"/>
            <a:ext cx="184731" cy="369332"/>
          </a:xfrm>
          <a:prstGeom prst="rect">
            <a:avLst/>
          </a:prstGeom>
          <a:noFill/>
        </p:spPr>
        <p:txBody>
          <a:bodyPr wrap="none" rtlCol="0">
            <a:spAutoFit/>
          </a:bodyPr>
          <a:lstStyle/>
          <a:p>
            <a:endParaRPr lang="en-US" dirty="0"/>
          </a:p>
        </p:txBody>
      </p:sp>
      <p:sp>
        <p:nvSpPr>
          <p:cNvPr id="9" name="Slide Number Placeholder 8">
            <a:extLst>
              <a:ext uri="{FF2B5EF4-FFF2-40B4-BE49-F238E27FC236}">
                <a16:creationId xmlns:a16="http://schemas.microsoft.com/office/drawing/2014/main" id="{969BB099-33E8-8B24-7E54-70E7457A1C7B}"/>
              </a:ext>
            </a:extLst>
          </p:cNvPr>
          <p:cNvSpPr>
            <a:spLocks noGrp="1"/>
          </p:cNvSpPr>
          <p:nvPr>
            <p:ph type="sldNum" sz="quarter" idx="11"/>
          </p:nvPr>
        </p:nvSpPr>
        <p:spPr/>
        <p:txBody>
          <a:bodyPr/>
          <a:lstStyle/>
          <a:p>
            <a:fld id="{75DF2D63-3FF5-D547-96B9-BE9CCD1ABA58}" type="slidenum">
              <a:rPr lang="en-US" smtClean="0"/>
              <a:t>‹#›</a:t>
            </a:fld>
            <a:endParaRPr lang="en-US" dirty="0"/>
          </a:p>
        </p:txBody>
      </p:sp>
      <p:sp>
        <p:nvSpPr>
          <p:cNvPr id="10" name="Footer Placeholder 9">
            <a:extLst>
              <a:ext uri="{FF2B5EF4-FFF2-40B4-BE49-F238E27FC236}">
                <a16:creationId xmlns:a16="http://schemas.microsoft.com/office/drawing/2014/main" id="{1E607086-83FC-E680-56CD-FD986ACF5B7E}"/>
              </a:ext>
            </a:extLst>
          </p:cNvPr>
          <p:cNvSpPr>
            <a:spLocks noGrp="1"/>
          </p:cNvSpPr>
          <p:nvPr>
            <p:ph type="ftr" sz="quarter" idx="12"/>
          </p:nvPr>
        </p:nvSpPr>
        <p:spPr/>
        <p:txBody>
          <a:bodyPr/>
          <a:lstStyle/>
          <a:p>
            <a:r>
              <a:rPr lang="en-US" dirty="0"/>
              <a:t>presentation title</a:t>
            </a:r>
          </a:p>
        </p:txBody>
      </p:sp>
      <p:sp>
        <p:nvSpPr>
          <p:cNvPr id="5" name="Picture Placeholder 4">
            <a:extLst>
              <a:ext uri="{FF2B5EF4-FFF2-40B4-BE49-F238E27FC236}">
                <a16:creationId xmlns:a16="http://schemas.microsoft.com/office/drawing/2014/main" id="{B7811310-A21F-0BFB-8198-22EDFCF9F45B}"/>
              </a:ext>
            </a:extLst>
          </p:cNvPr>
          <p:cNvSpPr>
            <a:spLocks noGrp="1"/>
          </p:cNvSpPr>
          <p:nvPr>
            <p:ph type="pic" sz="quarter" idx="10"/>
          </p:nvPr>
        </p:nvSpPr>
        <p:spPr>
          <a:xfrm>
            <a:off x="5370576" y="658368"/>
            <a:ext cx="6821424" cy="3346704"/>
          </a:xfrm>
          <a:prstGeom prst="rect">
            <a:avLst/>
          </a:prstGeom>
        </p:spPr>
        <p:txBody>
          <a:bodyPr wrap="square">
            <a:noAutofit/>
          </a:bodyPr>
          <a:lstStyle/>
          <a:p>
            <a:r>
              <a:rPr lang="en-US"/>
              <a:t>Click icon to add picture</a:t>
            </a:r>
            <a:endParaRPr lang="en-US" dirty="0"/>
          </a:p>
        </p:txBody>
      </p:sp>
      <p:cxnSp>
        <p:nvCxnSpPr>
          <p:cNvPr id="7" name="Straight Connector 6">
            <a:extLst>
              <a:ext uri="{FF2B5EF4-FFF2-40B4-BE49-F238E27FC236}">
                <a16:creationId xmlns:a16="http://schemas.microsoft.com/office/drawing/2014/main" id="{A73D2EFC-F14F-5508-06EE-4E5B5C535E16}"/>
              </a:ext>
            </a:extLst>
          </p:cNvPr>
          <p:cNvCxnSpPr>
            <a:cxnSpLocks/>
          </p:cNvCxnSpPr>
          <p:nvPr userDrawn="1"/>
        </p:nvCxnSpPr>
        <p:spPr>
          <a:xfrm>
            <a:off x="1819102" y="5548842"/>
            <a:ext cx="41148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sp>
        <p:nvSpPr>
          <p:cNvPr id="8" name="Subtitle 2">
            <a:extLst>
              <a:ext uri="{FF2B5EF4-FFF2-40B4-BE49-F238E27FC236}">
                <a16:creationId xmlns:a16="http://schemas.microsoft.com/office/drawing/2014/main" id="{28A6ACFB-D620-056D-1C62-903C5FBCEBCF}"/>
              </a:ext>
            </a:extLst>
          </p:cNvPr>
          <p:cNvSpPr>
            <a:spLocks noGrp="1"/>
          </p:cNvSpPr>
          <p:nvPr>
            <p:ph type="subTitle" idx="1"/>
          </p:nvPr>
        </p:nvSpPr>
        <p:spPr>
          <a:xfrm>
            <a:off x="1819656" y="5943600"/>
            <a:ext cx="4809744" cy="256032"/>
          </a:xfrm>
        </p:spPr>
        <p:txBody>
          <a:bodyPr/>
          <a:lstStyle>
            <a:lvl1pPr marL="0" indent="0" algn="l">
              <a:buNone/>
              <a:defRPr sz="2000" cap="all" spc="200" baseline="0">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819656" y="2459736"/>
            <a:ext cx="5157216" cy="2670048"/>
          </a:xfrm>
        </p:spPr>
        <p:txBody>
          <a:bodyPr anchor="b"/>
          <a:lstStyle>
            <a:lvl1pPr algn="l">
              <a:lnSpc>
                <a:spcPts val="5200"/>
              </a:lnSpc>
              <a:defRPr sz="3600" spc="0" baseline="0">
                <a:latin typeface="+mn-lt"/>
              </a:defRPr>
            </a:lvl1pPr>
          </a:lstStyle>
          <a:p>
            <a:r>
              <a:rPr lang="en-US"/>
              <a:t>Click to edit Master title style</a:t>
            </a:r>
            <a:endParaRPr lang="en-US" dirty="0"/>
          </a:p>
        </p:txBody>
      </p:sp>
    </p:spTree>
    <p:extLst>
      <p:ext uri="{BB962C8B-B14F-4D97-AF65-F5344CB8AC3E}">
        <p14:creationId xmlns:p14="http://schemas.microsoft.com/office/powerpoint/2010/main" val="3406181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x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83ED19-9B5E-8852-24D6-62401816CBB7}"/>
              </a:ext>
            </a:extLst>
          </p:cNvPr>
          <p:cNvSpPr>
            <a:spLocks noGrp="1"/>
          </p:cNvSpPr>
          <p:nvPr>
            <p:ph type="title"/>
          </p:nvPr>
        </p:nvSpPr>
        <p:spPr>
          <a:xfrm>
            <a:off x="1097280" y="609600"/>
            <a:ext cx="10021824" cy="539496"/>
          </a:xfrm>
        </p:spPr>
        <p:txBody>
          <a:bodyPr/>
          <a:lstStyle>
            <a:lvl1pPr algn="ctr">
              <a:defRPr/>
            </a:lvl1pPr>
          </a:lstStyle>
          <a:p>
            <a:r>
              <a:rPr lang="en-US"/>
              <a:t>Click to edit Master title style</a:t>
            </a:r>
            <a:endParaRPr lang="en-US" dirty="0"/>
          </a:p>
        </p:txBody>
      </p:sp>
      <p:sp>
        <p:nvSpPr>
          <p:cNvPr id="3" name="Slide Number Placeholder 2">
            <a:extLst>
              <a:ext uri="{FF2B5EF4-FFF2-40B4-BE49-F238E27FC236}">
                <a16:creationId xmlns:a16="http://schemas.microsoft.com/office/drawing/2014/main" id="{4307A8A0-5009-A086-A6AE-542CA4684892}"/>
              </a:ext>
            </a:extLst>
          </p:cNvPr>
          <p:cNvSpPr>
            <a:spLocks noGrp="1"/>
          </p:cNvSpPr>
          <p:nvPr>
            <p:ph type="sldNum" sz="quarter" idx="10"/>
          </p:nvPr>
        </p:nvSpPr>
        <p:spPr/>
        <p:txBody>
          <a:bodyPr/>
          <a:lstStyle/>
          <a:p>
            <a:fld id="{75DF2D63-3FF5-D547-96B9-BE9CCD1ABA58}" type="slidenum">
              <a:rPr lang="en-US" smtClean="0"/>
              <a:pPr/>
              <a:t>‹#›</a:t>
            </a:fld>
            <a:endParaRPr lang="en-US" dirty="0"/>
          </a:p>
        </p:txBody>
      </p:sp>
      <p:sp>
        <p:nvSpPr>
          <p:cNvPr id="4" name="Footer Placeholder 3">
            <a:extLst>
              <a:ext uri="{FF2B5EF4-FFF2-40B4-BE49-F238E27FC236}">
                <a16:creationId xmlns:a16="http://schemas.microsoft.com/office/drawing/2014/main" id="{56746F73-AB2D-A55B-67FD-85A2F20D50E8}"/>
              </a:ext>
            </a:extLst>
          </p:cNvPr>
          <p:cNvSpPr>
            <a:spLocks noGrp="1"/>
          </p:cNvSpPr>
          <p:nvPr>
            <p:ph type="ftr" sz="quarter" idx="11"/>
          </p:nvPr>
        </p:nvSpPr>
        <p:spPr/>
        <p:txBody>
          <a:bodyPr/>
          <a:lstStyle/>
          <a:p>
            <a:r>
              <a:rPr lang="en-US" dirty="0"/>
              <a:t>presentation title</a:t>
            </a:r>
          </a:p>
        </p:txBody>
      </p:sp>
      <p:sp>
        <p:nvSpPr>
          <p:cNvPr id="5" name="Picture Placeholder 8">
            <a:extLst>
              <a:ext uri="{FF2B5EF4-FFF2-40B4-BE49-F238E27FC236}">
                <a16:creationId xmlns:a16="http://schemas.microsoft.com/office/drawing/2014/main" id="{6F01F221-54DA-6EF2-D9DE-2B9A7AB60B1C}"/>
              </a:ext>
            </a:extLst>
          </p:cNvPr>
          <p:cNvSpPr>
            <a:spLocks noGrp="1"/>
          </p:cNvSpPr>
          <p:nvPr>
            <p:ph type="pic" sz="quarter" idx="12"/>
          </p:nvPr>
        </p:nvSpPr>
        <p:spPr>
          <a:xfrm>
            <a:off x="1298448" y="2441448"/>
            <a:ext cx="1828800" cy="1828800"/>
          </a:xfrm>
          <a:prstGeom prst="ellipse">
            <a:avLst/>
          </a:prstGeom>
        </p:spPr>
        <p:txBody>
          <a:bodyPr anchor="ctr">
            <a:noAutofit/>
          </a:bodyPr>
          <a:lstStyle>
            <a:lvl1pPr marL="0" indent="0" algn="ctr">
              <a:buNone/>
              <a:defRPr sz="1600"/>
            </a:lvl1pPr>
          </a:lstStyle>
          <a:p>
            <a:r>
              <a:rPr lang="en-US"/>
              <a:t>Click icon to add picture</a:t>
            </a:r>
            <a:endParaRPr lang="en-US" dirty="0"/>
          </a:p>
        </p:txBody>
      </p:sp>
      <p:sp>
        <p:nvSpPr>
          <p:cNvPr id="6" name="Picture Placeholder 8">
            <a:extLst>
              <a:ext uri="{FF2B5EF4-FFF2-40B4-BE49-F238E27FC236}">
                <a16:creationId xmlns:a16="http://schemas.microsoft.com/office/drawing/2014/main" id="{9BEECCD2-A0EF-0622-7377-A2BAE978656E}"/>
              </a:ext>
            </a:extLst>
          </p:cNvPr>
          <p:cNvSpPr>
            <a:spLocks noGrp="1"/>
          </p:cNvSpPr>
          <p:nvPr>
            <p:ph type="pic" sz="quarter" idx="13"/>
          </p:nvPr>
        </p:nvSpPr>
        <p:spPr>
          <a:xfrm>
            <a:off x="3886200" y="2441448"/>
            <a:ext cx="1828800" cy="1828800"/>
          </a:xfrm>
          <a:prstGeom prst="ellipse">
            <a:avLst/>
          </a:prstGeom>
        </p:spPr>
        <p:txBody>
          <a:bodyPr anchor="ctr">
            <a:noAutofit/>
          </a:bodyPr>
          <a:lstStyle>
            <a:lvl1pPr marL="0" indent="0" algn="ctr">
              <a:buNone/>
              <a:defRPr sz="1600"/>
            </a:lvl1pPr>
          </a:lstStyle>
          <a:p>
            <a:r>
              <a:rPr lang="en-US"/>
              <a:t>Click icon to add picture</a:t>
            </a:r>
            <a:endParaRPr lang="en-US" dirty="0"/>
          </a:p>
        </p:txBody>
      </p:sp>
      <p:sp>
        <p:nvSpPr>
          <p:cNvPr id="7" name="Picture Placeholder 8">
            <a:extLst>
              <a:ext uri="{FF2B5EF4-FFF2-40B4-BE49-F238E27FC236}">
                <a16:creationId xmlns:a16="http://schemas.microsoft.com/office/drawing/2014/main" id="{DDD9A982-D940-ADB7-F949-B3898D1984E6}"/>
              </a:ext>
            </a:extLst>
          </p:cNvPr>
          <p:cNvSpPr>
            <a:spLocks noGrp="1"/>
          </p:cNvSpPr>
          <p:nvPr>
            <p:ph type="pic" sz="quarter" idx="14"/>
          </p:nvPr>
        </p:nvSpPr>
        <p:spPr>
          <a:xfrm>
            <a:off x="6473952" y="2441448"/>
            <a:ext cx="1828800" cy="1828800"/>
          </a:xfrm>
          <a:prstGeom prst="ellipse">
            <a:avLst/>
          </a:prstGeom>
        </p:spPr>
        <p:txBody>
          <a:bodyPr anchor="ctr">
            <a:noAutofit/>
          </a:bodyPr>
          <a:lstStyle>
            <a:lvl1pPr marL="0" indent="0" algn="ctr">
              <a:buNone/>
              <a:defRPr sz="1600"/>
            </a:lvl1pPr>
          </a:lstStyle>
          <a:p>
            <a:r>
              <a:rPr lang="en-US"/>
              <a:t>Click icon to add picture</a:t>
            </a:r>
            <a:endParaRPr lang="en-US" dirty="0"/>
          </a:p>
        </p:txBody>
      </p:sp>
      <p:sp>
        <p:nvSpPr>
          <p:cNvPr id="8" name="Picture Placeholder 8">
            <a:extLst>
              <a:ext uri="{FF2B5EF4-FFF2-40B4-BE49-F238E27FC236}">
                <a16:creationId xmlns:a16="http://schemas.microsoft.com/office/drawing/2014/main" id="{492630AD-4FA0-C5D3-DC29-AE0E67CB6CAA}"/>
              </a:ext>
            </a:extLst>
          </p:cNvPr>
          <p:cNvSpPr>
            <a:spLocks noGrp="1"/>
          </p:cNvSpPr>
          <p:nvPr>
            <p:ph type="pic" sz="quarter" idx="15"/>
          </p:nvPr>
        </p:nvSpPr>
        <p:spPr>
          <a:xfrm>
            <a:off x="9034272" y="2441448"/>
            <a:ext cx="1828800" cy="1828800"/>
          </a:xfrm>
          <a:prstGeom prst="ellipse">
            <a:avLst/>
          </a:prstGeom>
        </p:spPr>
        <p:txBody>
          <a:bodyPr anchor="ctr">
            <a:noAutofit/>
          </a:bodyPr>
          <a:lstStyle>
            <a:lvl1pPr marL="0" indent="0" algn="ctr">
              <a:buNone/>
              <a:defRPr sz="1600"/>
            </a:lvl1pPr>
          </a:lstStyle>
          <a:p>
            <a:r>
              <a:rPr lang="en-US"/>
              <a:t>Click icon to add picture</a:t>
            </a:r>
            <a:endParaRPr lang="en-US" dirty="0"/>
          </a:p>
        </p:txBody>
      </p:sp>
      <p:sp>
        <p:nvSpPr>
          <p:cNvPr id="9" name="Text Placeholder 13">
            <a:extLst>
              <a:ext uri="{FF2B5EF4-FFF2-40B4-BE49-F238E27FC236}">
                <a16:creationId xmlns:a16="http://schemas.microsoft.com/office/drawing/2014/main" id="{AA3DDCC3-9231-434E-A1D1-8A078DE7BF10}"/>
              </a:ext>
            </a:extLst>
          </p:cNvPr>
          <p:cNvSpPr>
            <a:spLocks noGrp="1"/>
          </p:cNvSpPr>
          <p:nvPr>
            <p:ph type="body" sz="quarter" idx="16"/>
          </p:nvPr>
        </p:nvSpPr>
        <p:spPr>
          <a:xfrm>
            <a:off x="1298448" y="4974336"/>
            <a:ext cx="1828800" cy="539496"/>
          </a:xfrm>
        </p:spPr>
        <p:txBody>
          <a:bodyPr lIns="0" tIns="0" rIns="0" bIns="0" anchor="b">
            <a:noAutofit/>
          </a:bodyPr>
          <a:lstStyle>
            <a:lvl1pPr marL="0" indent="0" algn="ctr">
              <a:lnSpc>
                <a:spcPct val="100000"/>
              </a:lnSpc>
              <a:spcBef>
                <a:spcPts val="0"/>
              </a:spcBef>
              <a:buNone/>
              <a:defRPr sz="1400" b="0" cap="all" spc="200" baseline="0">
                <a:solidFill>
                  <a:schemeClr val="tx1"/>
                </a:solidFill>
                <a:latin typeface="+mj-lt"/>
              </a:defRPr>
            </a:lvl1pPr>
          </a:lstStyle>
          <a:p>
            <a:pPr lvl="0"/>
            <a:r>
              <a:rPr lang="en-US"/>
              <a:t>Click to edit Master text styles</a:t>
            </a:r>
          </a:p>
        </p:txBody>
      </p:sp>
      <p:sp>
        <p:nvSpPr>
          <p:cNvPr id="10" name="Text Placeholder 13">
            <a:extLst>
              <a:ext uri="{FF2B5EF4-FFF2-40B4-BE49-F238E27FC236}">
                <a16:creationId xmlns:a16="http://schemas.microsoft.com/office/drawing/2014/main" id="{970A1046-F88C-E11E-0E2E-A7F3AEDB3A26}"/>
              </a:ext>
            </a:extLst>
          </p:cNvPr>
          <p:cNvSpPr>
            <a:spLocks noGrp="1"/>
          </p:cNvSpPr>
          <p:nvPr>
            <p:ph type="body" sz="quarter" idx="17"/>
          </p:nvPr>
        </p:nvSpPr>
        <p:spPr>
          <a:xfrm>
            <a:off x="1298448" y="5596128"/>
            <a:ext cx="1828800" cy="347472"/>
          </a:xfrm>
        </p:spPr>
        <p:txBody>
          <a:bodyPr lIns="0" tIns="0" rIns="0" bIns="0" anchor="t">
            <a:noAutofit/>
          </a:bodyPr>
          <a:lstStyle>
            <a:lvl1pPr marL="0" indent="0" algn="ctr">
              <a:lnSpc>
                <a:spcPct val="100000"/>
              </a:lnSpc>
              <a:spcBef>
                <a:spcPts val="0"/>
              </a:spcBef>
              <a:buNone/>
              <a:defRPr sz="1400" b="0">
                <a:solidFill>
                  <a:schemeClr val="tx1"/>
                </a:solidFill>
                <a:latin typeface="+mn-lt"/>
              </a:defRPr>
            </a:lvl1pPr>
          </a:lstStyle>
          <a:p>
            <a:pPr lvl="0"/>
            <a:r>
              <a:rPr lang="en-US"/>
              <a:t>Click to edit Master text styles</a:t>
            </a:r>
          </a:p>
        </p:txBody>
      </p:sp>
      <p:sp>
        <p:nvSpPr>
          <p:cNvPr id="11" name="Text Placeholder 13">
            <a:extLst>
              <a:ext uri="{FF2B5EF4-FFF2-40B4-BE49-F238E27FC236}">
                <a16:creationId xmlns:a16="http://schemas.microsoft.com/office/drawing/2014/main" id="{BF27FC0A-1C34-6BFF-806A-6911C16F2184}"/>
              </a:ext>
            </a:extLst>
          </p:cNvPr>
          <p:cNvSpPr>
            <a:spLocks noGrp="1"/>
          </p:cNvSpPr>
          <p:nvPr>
            <p:ph type="body" sz="quarter" idx="18"/>
          </p:nvPr>
        </p:nvSpPr>
        <p:spPr>
          <a:xfrm>
            <a:off x="3886200" y="4974336"/>
            <a:ext cx="1828800" cy="539496"/>
          </a:xfrm>
        </p:spPr>
        <p:txBody>
          <a:bodyPr lIns="0" tIns="0" rIns="0" bIns="0" anchor="b">
            <a:noAutofit/>
          </a:bodyPr>
          <a:lstStyle>
            <a:lvl1pPr marL="0" indent="0" algn="ctr">
              <a:lnSpc>
                <a:spcPct val="100000"/>
              </a:lnSpc>
              <a:spcBef>
                <a:spcPts val="0"/>
              </a:spcBef>
              <a:buNone/>
              <a:defRPr sz="1400" b="0" cap="all" spc="200" baseline="0">
                <a:solidFill>
                  <a:schemeClr val="tx1"/>
                </a:solidFill>
                <a:latin typeface="+mj-lt"/>
              </a:defRPr>
            </a:lvl1pPr>
          </a:lstStyle>
          <a:p>
            <a:pPr lvl="0"/>
            <a:r>
              <a:rPr lang="en-US"/>
              <a:t>Click to edit Master text styles</a:t>
            </a:r>
          </a:p>
        </p:txBody>
      </p:sp>
      <p:sp>
        <p:nvSpPr>
          <p:cNvPr id="12" name="Text Placeholder 13">
            <a:extLst>
              <a:ext uri="{FF2B5EF4-FFF2-40B4-BE49-F238E27FC236}">
                <a16:creationId xmlns:a16="http://schemas.microsoft.com/office/drawing/2014/main" id="{EF94CC5A-0B90-D0D3-CF42-2A9B86331729}"/>
              </a:ext>
            </a:extLst>
          </p:cNvPr>
          <p:cNvSpPr>
            <a:spLocks noGrp="1"/>
          </p:cNvSpPr>
          <p:nvPr>
            <p:ph type="body" sz="quarter" idx="19"/>
          </p:nvPr>
        </p:nvSpPr>
        <p:spPr>
          <a:xfrm>
            <a:off x="3886200" y="5596128"/>
            <a:ext cx="1828800" cy="347472"/>
          </a:xfrm>
        </p:spPr>
        <p:txBody>
          <a:bodyPr lIns="0" tIns="0" rIns="0" bIns="0" anchor="t">
            <a:noAutofit/>
          </a:bodyPr>
          <a:lstStyle>
            <a:lvl1pPr marL="0" indent="0" algn="ctr">
              <a:lnSpc>
                <a:spcPct val="100000"/>
              </a:lnSpc>
              <a:spcBef>
                <a:spcPts val="0"/>
              </a:spcBef>
              <a:buNone/>
              <a:defRPr sz="1400" b="0">
                <a:solidFill>
                  <a:schemeClr val="tx1"/>
                </a:solidFill>
                <a:latin typeface="+mn-lt"/>
              </a:defRPr>
            </a:lvl1pPr>
          </a:lstStyle>
          <a:p>
            <a:pPr lvl="0"/>
            <a:r>
              <a:rPr lang="en-US"/>
              <a:t>Click to edit Master text styles</a:t>
            </a:r>
          </a:p>
        </p:txBody>
      </p:sp>
      <p:sp>
        <p:nvSpPr>
          <p:cNvPr id="13" name="Text Placeholder 13">
            <a:extLst>
              <a:ext uri="{FF2B5EF4-FFF2-40B4-BE49-F238E27FC236}">
                <a16:creationId xmlns:a16="http://schemas.microsoft.com/office/drawing/2014/main" id="{8E685B28-FC51-9FE8-2F7E-C8255BD75945}"/>
              </a:ext>
            </a:extLst>
          </p:cNvPr>
          <p:cNvSpPr>
            <a:spLocks noGrp="1"/>
          </p:cNvSpPr>
          <p:nvPr>
            <p:ph type="body" sz="quarter" idx="20"/>
          </p:nvPr>
        </p:nvSpPr>
        <p:spPr>
          <a:xfrm>
            <a:off x="6473952" y="4974336"/>
            <a:ext cx="1828800" cy="539496"/>
          </a:xfrm>
        </p:spPr>
        <p:txBody>
          <a:bodyPr lIns="0" tIns="0" rIns="0" bIns="0" anchor="b">
            <a:noAutofit/>
          </a:bodyPr>
          <a:lstStyle>
            <a:lvl1pPr marL="0" indent="0" algn="ctr">
              <a:lnSpc>
                <a:spcPct val="100000"/>
              </a:lnSpc>
              <a:spcBef>
                <a:spcPts val="0"/>
              </a:spcBef>
              <a:buNone/>
              <a:defRPr sz="1400" b="0" cap="all" spc="200" baseline="0">
                <a:solidFill>
                  <a:schemeClr val="tx1"/>
                </a:solidFill>
                <a:latin typeface="+mj-lt"/>
              </a:defRPr>
            </a:lvl1pPr>
          </a:lstStyle>
          <a:p>
            <a:pPr lvl="0"/>
            <a:r>
              <a:rPr lang="en-US"/>
              <a:t>Click to edit Master text styles</a:t>
            </a:r>
          </a:p>
        </p:txBody>
      </p:sp>
      <p:sp>
        <p:nvSpPr>
          <p:cNvPr id="14" name="Text Placeholder 13">
            <a:extLst>
              <a:ext uri="{FF2B5EF4-FFF2-40B4-BE49-F238E27FC236}">
                <a16:creationId xmlns:a16="http://schemas.microsoft.com/office/drawing/2014/main" id="{B472F1E6-DAE5-AE6D-F688-575FC243CD0C}"/>
              </a:ext>
            </a:extLst>
          </p:cNvPr>
          <p:cNvSpPr>
            <a:spLocks noGrp="1"/>
          </p:cNvSpPr>
          <p:nvPr>
            <p:ph type="body" sz="quarter" idx="21"/>
          </p:nvPr>
        </p:nvSpPr>
        <p:spPr>
          <a:xfrm>
            <a:off x="6473952" y="5596128"/>
            <a:ext cx="1828800" cy="347472"/>
          </a:xfrm>
        </p:spPr>
        <p:txBody>
          <a:bodyPr lIns="0" tIns="0" rIns="0" bIns="0" anchor="t">
            <a:noAutofit/>
          </a:bodyPr>
          <a:lstStyle>
            <a:lvl1pPr marL="0" indent="0" algn="ctr">
              <a:lnSpc>
                <a:spcPct val="100000"/>
              </a:lnSpc>
              <a:spcBef>
                <a:spcPts val="0"/>
              </a:spcBef>
              <a:buNone/>
              <a:defRPr sz="1400" b="0">
                <a:solidFill>
                  <a:schemeClr val="tx1"/>
                </a:solidFill>
                <a:latin typeface="+mn-lt"/>
              </a:defRPr>
            </a:lvl1pPr>
          </a:lstStyle>
          <a:p>
            <a:pPr lvl="0"/>
            <a:r>
              <a:rPr lang="en-US"/>
              <a:t>Click to edit Master text styles</a:t>
            </a:r>
          </a:p>
        </p:txBody>
      </p:sp>
      <p:sp>
        <p:nvSpPr>
          <p:cNvPr id="15" name="Text Placeholder 13">
            <a:extLst>
              <a:ext uri="{FF2B5EF4-FFF2-40B4-BE49-F238E27FC236}">
                <a16:creationId xmlns:a16="http://schemas.microsoft.com/office/drawing/2014/main" id="{7138E486-F729-AEC8-0C2D-44FA21EDC617}"/>
              </a:ext>
            </a:extLst>
          </p:cNvPr>
          <p:cNvSpPr>
            <a:spLocks noGrp="1"/>
          </p:cNvSpPr>
          <p:nvPr>
            <p:ph type="body" sz="quarter" idx="22"/>
          </p:nvPr>
        </p:nvSpPr>
        <p:spPr>
          <a:xfrm>
            <a:off x="9070848" y="4974336"/>
            <a:ext cx="1828800" cy="539496"/>
          </a:xfrm>
        </p:spPr>
        <p:txBody>
          <a:bodyPr lIns="0" tIns="0" rIns="0" bIns="0" anchor="b">
            <a:noAutofit/>
          </a:bodyPr>
          <a:lstStyle>
            <a:lvl1pPr marL="0" indent="0" algn="ctr">
              <a:lnSpc>
                <a:spcPct val="100000"/>
              </a:lnSpc>
              <a:spcBef>
                <a:spcPts val="0"/>
              </a:spcBef>
              <a:buNone/>
              <a:defRPr sz="1400" b="0" cap="all" spc="200" baseline="0">
                <a:solidFill>
                  <a:schemeClr val="tx1"/>
                </a:solidFill>
                <a:latin typeface="+mj-lt"/>
              </a:defRPr>
            </a:lvl1pPr>
          </a:lstStyle>
          <a:p>
            <a:pPr lvl="0"/>
            <a:r>
              <a:rPr lang="en-US"/>
              <a:t>Click to edit Master text styles</a:t>
            </a:r>
          </a:p>
        </p:txBody>
      </p:sp>
      <p:sp>
        <p:nvSpPr>
          <p:cNvPr id="16" name="Text Placeholder 13">
            <a:extLst>
              <a:ext uri="{FF2B5EF4-FFF2-40B4-BE49-F238E27FC236}">
                <a16:creationId xmlns:a16="http://schemas.microsoft.com/office/drawing/2014/main" id="{0F182FA8-4DA0-527F-89C3-96D9A996F2C7}"/>
              </a:ext>
            </a:extLst>
          </p:cNvPr>
          <p:cNvSpPr>
            <a:spLocks noGrp="1"/>
          </p:cNvSpPr>
          <p:nvPr>
            <p:ph type="body" sz="quarter" idx="23"/>
          </p:nvPr>
        </p:nvSpPr>
        <p:spPr>
          <a:xfrm>
            <a:off x="9070848" y="5596128"/>
            <a:ext cx="1828800" cy="347472"/>
          </a:xfrm>
        </p:spPr>
        <p:txBody>
          <a:bodyPr lIns="0" tIns="0" rIns="0" bIns="0" anchor="t">
            <a:noAutofit/>
          </a:bodyPr>
          <a:lstStyle>
            <a:lvl1pPr marL="0" indent="0" algn="ctr">
              <a:lnSpc>
                <a:spcPct val="100000"/>
              </a:lnSpc>
              <a:spcBef>
                <a:spcPts val="0"/>
              </a:spcBef>
              <a:buNone/>
              <a:defRPr sz="1400" b="0">
                <a:solidFill>
                  <a:schemeClr val="tx1"/>
                </a:solidFill>
                <a:latin typeface="+mn-lt"/>
              </a:defRPr>
            </a:lvl1pPr>
          </a:lstStyle>
          <a:p>
            <a:pPr lvl="0"/>
            <a:r>
              <a:rPr lang="en-US"/>
              <a:t>Click to edit Master text styles</a:t>
            </a:r>
          </a:p>
        </p:txBody>
      </p:sp>
      <p:cxnSp>
        <p:nvCxnSpPr>
          <p:cNvPr id="18" name="Straight Connector 17">
            <a:extLst>
              <a:ext uri="{FF2B5EF4-FFF2-40B4-BE49-F238E27FC236}">
                <a16:creationId xmlns:a16="http://schemas.microsoft.com/office/drawing/2014/main" id="{B6E73E07-0346-2BA8-44BC-6CB3BDEAAA99}"/>
              </a:ext>
            </a:extLst>
          </p:cNvPr>
          <p:cNvCxnSpPr>
            <a:cxnSpLocks/>
          </p:cNvCxnSpPr>
          <p:nvPr userDrawn="1"/>
        </p:nvCxnSpPr>
        <p:spPr>
          <a:xfrm>
            <a:off x="4592478" y="4688743"/>
            <a:ext cx="41148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6E62977-27C7-5882-6A33-75257911D09A}"/>
              </a:ext>
            </a:extLst>
          </p:cNvPr>
          <p:cNvCxnSpPr>
            <a:cxnSpLocks/>
          </p:cNvCxnSpPr>
          <p:nvPr userDrawn="1"/>
        </p:nvCxnSpPr>
        <p:spPr>
          <a:xfrm>
            <a:off x="2004720" y="4688743"/>
            <a:ext cx="41148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705476C-2972-A423-7282-BABA9AAB32E6}"/>
              </a:ext>
            </a:extLst>
          </p:cNvPr>
          <p:cNvCxnSpPr>
            <a:cxnSpLocks/>
          </p:cNvCxnSpPr>
          <p:nvPr userDrawn="1"/>
        </p:nvCxnSpPr>
        <p:spPr>
          <a:xfrm>
            <a:off x="9737699" y="4688743"/>
            <a:ext cx="41148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DE0D781B-3CB4-A523-427F-3D444B28E60E}"/>
              </a:ext>
            </a:extLst>
          </p:cNvPr>
          <p:cNvCxnSpPr>
            <a:cxnSpLocks/>
          </p:cNvCxnSpPr>
          <p:nvPr userDrawn="1"/>
        </p:nvCxnSpPr>
        <p:spPr>
          <a:xfrm>
            <a:off x="7183278" y="4688743"/>
            <a:ext cx="41148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80483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x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83ED19-9B5E-8852-24D6-62401816CBB7}"/>
              </a:ext>
            </a:extLst>
          </p:cNvPr>
          <p:cNvSpPr>
            <a:spLocks noGrp="1"/>
          </p:cNvSpPr>
          <p:nvPr>
            <p:ph type="title"/>
          </p:nvPr>
        </p:nvSpPr>
        <p:spPr>
          <a:xfrm>
            <a:off x="1097280" y="609600"/>
            <a:ext cx="10332720" cy="539496"/>
          </a:xfrm>
        </p:spPr>
        <p:txBody>
          <a:bodyPr/>
          <a:lstStyle>
            <a:lvl1pPr algn="ctr">
              <a:defRPr/>
            </a:lvl1pPr>
          </a:lstStyle>
          <a:p>
            <a:r>
              <a:rPr lang="en-US"/>
              <a:t>Click to edit Master title style</a:t>
            </a:r>
            <a:endParaRPr lang="en-US" dirty="0"/>
          </a:p>
        </p:txBody>
      </p:sp>
      <p:sp>
        <p:nvSpPr>
          <p:cNvPr id="3" name="Slide Number Placeholder 2">
            <a:extLst>
              <a:ext uri="{FF2B5EF4-FFF2-40B4-BE49-F238E27FC236}">
                <a16:creationId xmlns:a16="http://schemas.microsoft.com/office/drawing/2014/main" id="{4307A8A0-5009-A086-A6AE-542CA4684892}"/>
              </a:ext>
            </a:extLst>
          </p:cNvPr>
          <p:cNvSpPr>
            <a:spLocks noGrp="1"/>
          </p:cNvSpPr>
          <p:nvPr>
            <p:ph type="sldNum" sz="quarter" idx="10"/>
          </p:nvPr>
        </p:nvSpPr>
        <p:spPr/>
        <p:txBody>
          <a:bodyPr/>
          <a:lstStyle/>
          <a:p>
            <a:fld id="{75DF2D63-3FF5-D547-96B9-BE9CCD1ABA58}" type="slidenum">
              <a:rPr lang="en-US" smtClean="0"/>
              <a:pPr/>
              <a:t>‹#›</a:t>
            </a:fld>
            <a:endParaRPr lang="en-US" dirty="0"/>
          </a:p>
        </p:txBody>
      </p:sp>
      <p:sp>
        <p:nvSpPr>
          <p:cNvPr id="4" name="Footer Placeholder 3">
            <a:extLst>
              <a:ext uri="{FF2B5EF4-FFF2-40B4-BE49-F238E27FC236}">
                <a16:creationId xmlns:a16="http://schemas.microsoft.com/office/drawing/2014/main" id="{56746F73-AB2D-A55B-67FD-85A2F20D50E8}"/>
              </a:ext>
            </a:extLst>
          </p:cNvPr>
          <p:cNvSpPr>
            <a:spLocks noGrp="1"/>
          </p:cNvSpPr>
          <p:nvPr>
            <p:ph type="ftr" sz="quarter" idx="11"/>
          </p:nvPr>
        </p:nvSpPr>
        <p:spPr/>
        <p:txBody>
          <a:bodyPr/>
          <a:lstStyle/>
          <a:p>
            <a:r>
              <a:rPr lang="en-US" dirty="0"/>
              <a:t>presentation title</a:t>
            </a:r>
          </a:p>
        </p:txBody>
      </p:sp>
      <p:sp>
        <p:nvSpPr>
          <p:cNvPr id="5" name="Picture Placeholder 8">
            <a:extLst>
              <a:ext uri="{FF2B5EF4-FFF2-40B4-BE49-F238E27FC236}">
                <a16:creationId xmlns:a16="http://schemas.microsoft.com/office/drawing/2014/main" id="{6F01F221-54DA-6EF2-D9DE-2B9A7AB60B1C}"/>
              </a:ext>
            </a:extLst>
          </p:cNvPr>
          <p:cNvSpPr>
            <a:spLocks noGrp="1"/>
          </p:cNvSpPr>
          <p:nvPr>
            <p:ph type="pic" sz="quarter" idx="12"/>
          </p:nvPr>
        </p:nvSpPr>
        <p:spPr>
          <a:xfrm>
            <a:off x="1636776" y="1755648"/>
            <a:ext cx="1143000" cy="1143000"/>
          </a:xfrm>
          <a:prstGeom prst="ellipse">
            <a:avLst/>
          </a:prstGeom>
        </p:spPr>
        <p:txBody>
          <a:bodyPr anchor="ctr">
            <a:noAutofit/>
          </a:bodyPr>
          <a:lstStyle>
            <a:lvl1pPr marL="0" indent="0" algn="ctr">
              <a:buNone/>
              <a:defRPr sz="1600"/>
            </a:lvl1pPr>
          </a:lstStyle>
          <a:p>
            <a:r>
              <a:rPr lang="en-US"/>
              <a:t>Click icon to add picture</a:t>
            </a:r>
            <a:endParaRPr lang="en-US" dirty="0"/>
          </a:p>
        </p:txBody>
      </p:sp>
      <p:sp>
        <p:nvSpPr>
          <p:cNvPr id="6" name="Picture Placeholder 8">
            <a:extLst>
              <a:ext uri="{FF2B5EF4-FFF2-40B4-BE49-F238E27FC236}">
                <a16:creationId xmlns:a16="http://schemas.microsoft.com/office/drawing/2014/main" id="{9BEECCD2-A0EF-0622-7377-A2BAE978656E}"/>
              </a:ext>
            </a:extLst>
          </p:cNvPr>
          <p:cNvSpPr>
            <a:spLocks noGrp="1"/>
          </p:cNvSpPr>
          <p:nvPr>
            <p:ph type="pic" sz="quarter" idx="13"/>
          </p:nvPr>
        </p:nvSpPr>
        <p:spPr>
          <a:xfrm>
            <a:off x="4224528" y="1755648"/>
            <a:ext cx="1143000" cy="1143000"/>
          </a:xfrm>
          <a:prstGeom prst="ellipse">
            <a:avLst/>
          </a:prstGeom>
        </p:spPr>
        <p:txBody>
          <a:bodyPr anchor="ctr">
            <a:noAutofit/>
          </a:bodyPr>
          <a:lstStyle>
            <a:lvl1pPr marL="0" indent="0" algn="ctr">
              <a:buNone/>
              <a:defRPr sz="1600"/>
            </a:lvl1pPr>
          </a:lstStyle>
          <a:p>
            <a:r>
              <a:rPr lang="en-US"/>
              <a:t>Click icon to add picture</a:t>
            </a:r>
            <a:endParaRPr lang="en-US" dirty="0"/>
          </a:p>
        </p:txBody>
      </p:sp>
      <p:sp>
        <p:nvSpPr>
          <p:cNvPr id="7" name="Picture Placeholder 8">
            <a:extLst>
              <a:ext uri="{FF2B5EF4-FFF2-40B4-BE49-F238E27FC236}">
                <a16:creationId xmlns:a16="http://schemas.microsoft.com/office/drawing/2014/main" id="{DDD9A982-D940-ADB7-F949-B3898D1984E6}"/>
              </a:ext>
            </a:extLst>
          </p:cNvPr>
          <p:cNvSpPr>
            <a:spLocks noGrp="1"/>
          </p:cNvSpPr>
          <p:nvPr>
            <p:ph type="pic" sz="quarter" idx="14"/>
          </p:nvPr>
        </p:nvSpPr>
        <p:spPr>
          <a:xfrm>
            <a:off x="6848856" y="1755648"/>
            <a:ext cx="1143000" cy="1143000"/>
          </a:xfrm>
          <a:prstGeom prst="ellipse">
            <a:avLst/>
          </a:prstGeom>
        </p:spPr>
        <p:txBody>
          <a:bodyPr anchor="ctr">
            <a:noAutofit/>
          </a:bodyPr>
          <a:lstStyle>
            <a:lvl1pPr marL="0" indent="0" algn="ctr">
              <a:buNone/>
              <a:defRPr sz="1600"/>
            </a:lvl1pPr>
          </a:lstStyle>
          <a:p>
            <a:r>
              <a:rPr lang="en-US"/>
              <a:t>Click icon to add picture</a:t>
            </a:r>
            <a:endParaRPr lang="en-US" dirty="0"/>
          </a:p>
        </p:txBody>
      </p:sp>
      <p:sp>
        <p:nvSpPr>
          <p:cNvPr id="8" name="Picture Placeholder 8">
            <a:extLst>
              <a:ext uri="{FF2B5EF4-FFF2-40B4-BE49-F238E27FC236}">
                <a16:creationId xmlns:a16="http://schemas.microsoft.com/office/drawing/2014/main" id="{492630AD-4FA0-C5D3-DC29-AE0E67CB6CAA}"/>
              </a:ext>
            </a:extLst>
          </p:cNvPr>
          <p:cNvSpPr>
            <a:spLocks noGrp="1"/>
          </p:cNvSpPr>
          <p:nvPr>
            <p:ph type="pic" sz="quarter" idx="15"/>
          </p:nvPr>
        </p:nvSpPr>
        <p:spPr>
          <a:xfrm>
            <a:off x="9381744" y="1755648"/>
            <a:ext cx="1143000" cy="1143000"/>
          </a:xfrm>
          <a:prstGeom prst="ellipse">
            <a:avLst/>
          </a:prstGeom>
        </p:spPr>
        <p:txBody>
          <a:bodyPr anchor="ctr">
            <a:noAutofit/>
          </a:bodyPr>
          <a:lstStyle>
            <a:lvl1pPr marL="0" indent="0" algn="ctr">
              <a:buNone/>
              <a:defRPr sz="1600"/>
            </a:lvl1pPr>
          </a:lstStyle>
          <a:p>
            <a:r>
              <a:rPr lang="en-US"/>
              <a:t>Click icon to add picture</a:t>
            </a:r>
            <a:endParaRPr lang="en-US" dirty="0"/>
          </a:p>
        </p:txBody>
      </p:sp>
      <p:sp>
        <p:nvSpPr>
          <p:cNvPr id="9" name="Text Placeholder 13">
            <a:extLst>
              <a:ext uri="{FF2B5EF4-FFF2-40B4-BE49-F238E27FC236}">
                <a16:creationId xmlns:a16="http://schemas.microsoft.com/office/drawing/2014/main" id="{AA3DDCC3-9231-434E-A1D1-8A078DE7BF10}"/>
              </a:ext>
            </a:extLst>
          </p:cNvPr>
          <p:cNvSpPr>
            <a:spLocks noGrp="1"/>
          </p:cNvSpPr>
          <p:nvPr>
            <p:ph type="body" sz="quarter" idx="16"/>
          </p:nvPr>
        </p:nvSpPr>
        <p:spPr>
          <a:xfrm>
            <a:off x="1298448" y="3300984"/>
            <a:ext cx="1828800" cy="411480"/>
          </a:xfrm>
        </p:spPr>
        <p:txBody>
          <a:bodyPr lIns="0" tIns="0" rIns="0" bIns="0" anchor="b">
            <a:noAutofit/>
          </a:bodyPr>
          <a:lstStyle>
            <a:lvl1pPr marL="0" indent="0" algn="ctr">
              <a:lnSpc>
                <a:spcPct val="100000"/>
              </a:lnSpc>
              <a:spcBef>
                <a:spcPts val="0"/>
              </a:spcBef>
              <a:buNone/>
              <a:defRPr sz="1400" b="0" cap="all" spc="200" baseline="0">
                <a:solidFill>
                  <a:schemeClr val="tx1"/>
                </a:solidFill>
                <a:latin typeface="+mj-lt"/>
              </a:defRPr>
            </a:lvl1pPr>
          </a:lstStyle>
          <a:p>
            <a:pPr lvl="0"/>
            <a:r>
              <a:rPr lang="en-US"/>
              <a:t>Click to edit Master text styles</a:t>
            </a:r>
          </a:p>
        </p:txBody>
      </p:sp>
      <p:sp>
        <p:nvSpPr>
          <p:cNvPr id="10" name="Text Placeholder 13">
            <a:extLst>
              <a:ext uri="{FF2B5EF4-FFF2-40B4-BE49-F238E27FC236}">
                <a16:creationId xmlns:a16="http://schemas.microsoft.com/office/drawing/2014/main" id="{970A1046-F88C-E11E-0E2E-A7F3AEDB3A26}"/>
              </a:ext>
            </a:extLst>
          </p:cNvPr>
          <p:cNvSpPr>
            <a:spLocks noGrp="1"/>
          </p:cNvSpPr>
          <p:nvPr>
            <p:ph type="body" sz="quarter" idx="17"/>
          </p:nvPr>
        </p:nvSpPr>
        <p:spPr>
          <a:xfrm>
            <a:off x="1298448" y="3730752"/>
            <a:ext cx="1828800" cy="347472"/>
          </a:xfrm>
        </p:spPr>
        <p:txBody>
          <a:bodyPr lIns="0" tIns="0" rIns="0" bIns="0" anchor="t">
            <a:noAutofit/>
          </a:bodyPr>
          <a:lstStyle>
            <a:lvl1pPr marL="0" indent="0" algn="ctr">
              <a:lnSpc>
                <a:spcPct val="100000"/>
              </a:lnSpc>
              <a:spcBef>
                <a:spcPts val="0"/>
              </a:spcBef>
              <a:buNone/>
              <a:defRPr sz="1200" b="0">
                <a:solidFill>
                  <a:schemeClr val="tx1"/>
                </a:solidFill>
                <a:latin typeface="+mn-lt"/>
              </a:defRPr>
            </a:lvl1pPr>
          </a:lstStyle>
          <a:p>
            <a:pPr lvl="0"/>
            <a:r>
              <a:rPr lang="en-US"/>
              <a:t>Click to edit Master text styles</a:t>
            </a:r>
          </a:p>
        </p:txBody>
      </p:sp>
      <p:sp>
        <p:nvSpPr>
          <p:cNvPr id="11" name="Text Placeholder 13">
            <a:extLst>
              <a:ext uri="{FF2B5EF4-FFF2-40B4-BE49-F238E27FC236}">
                <a16:creationId xmlns:a16="http://schemas.microsoft.com/office/drawing/2014/main" id="{BF27FC0A-1C34-6BFF-806A-6911C16F2184}"/>
              </a:ext>
            </a:extLst>
          </p:cNvPr>
          <p:cNvSpPr>
            <a:spLocks noGrp="1"/>
          </p:cNvSpPr>
          <p:nvPr>
            <p:ph type="body" sz="quarter" idx="18"/>
          </p:nvPr>
        </p:nvSpPr>
        <p:spPr>
          <a:xfrm>
            <a:off x="3886200" y="3300984"/>
            <a:ext cx="1828800" cy="411480"/>
          </a:xfrm>
        </p:spPr>
        <p:txBody>
          <a:bodyPr lIns="0" tIns="0" rIns="0" bIns="0" anchor="b">
            <a:noAutofit/>
          </a:bodyPr>
          <a:lstStyle>
            <a:lvl1pPr marL="0" indent="0" algn="ctr">
              <a:lnSpc>
                <a:spcPct val="100000"/>
              </a:lnSpc>
              <a:spcBef>
                <a:spcPts val="0"/>
              </a:spcBef>
              <a:buNone/>
              <a:defRPr sz="1400" b="0" cap="all" spc="200" baseline="0">
                <a:solidFill>
                  <a:schemeClr val="tx1"/>
                </a:solidFill>
                <a:latin typeface="+mj-lt"/>
              </a:defRPr>
            </a:lvl1pPr>
          </a:lstStyle>
          <a:p>
            <a:pPr lvl="0"/>
            <a:r>
              <a:rPr lang="en-US"/>
              <a:t>Click to edit Master text styles</a:t>
            </a:r>
          </a:p>
        </p:txBody>
      </p:sp>
      <p:sp>
        <p:nvSpPr>
          <p:cNvPr id="12" name="Text Placeholder 13">
            <a:extLst>
              <a:ext uri="{FF2B5EF4-FFF2-40B4-BE49-F238E27FC236}">
                <a16:creationId xmlns:a16="http://schemas.microsoft.com/office/drawing/2014/main" id="{EF94CC5A-0B90-D0D3-CF42-2A9B86331729}"/>
              </a:ext>
            </a:extLst>
          </p:cNvPr>
          <p:cNvSpPr>
            <a:spLocks noGrp="1"/>
          </p:cNvSpPr>
          <p:nvPr>
            <p:ph type="body" sz="quarter" idx="19"/>
          </p:nvPr>
        </p:nvSpPr>
        <p:spPr>
          <a:xfrm>
            <a:off x="3886200" y="3730752"/>
            <a:ext cx="1828800" cy="347472"/>
          </a:xfrm>
        </p:spPr>
        <p:txBody>
          <a:bodyPr lIns="0" tIns="0" rIns="0" bIns="0" anchor="t">
            <a:noAutofit/>
          </a:bodyPr>
          <a:lstStyle>
            <a:lvl1pPr marL="0" indent="0" algn="ctr">
              <a:lnSpc>
                <a:spcPct val="100000"/>
              </a:lnSpc>
              <a:spcBef>
                <a:spcPts val="0"/>
              </a:spcBef>
              <a:buNone/>
              <a:defRPr sz="1200" b="0">
                <a:solidFill>
                  <a:schemeClr val="tx1"/>
                </a:solidFill>
                <a:latin typeface="+mn-lt"/>
              </a:defRPr>
            </a:lvl1pPr>
          </a:lstStyle>
          <a:p>
            <a:pPr lvl="0"/>
            <a:r>
              <a:rPr lang="en-US"/>
              <a:t>Click to edit Master text styles</a:t>
            </a:r>
          </a:p>
        </p:txBody>
      </p:sp>
      <p:sp>
        <p:nvSpPr>
          <p:cNvPr id="13" name="Text Placeholder 13">
            <a:extLst>
              <a:ext uri="{FF2B5EF4-FFF2-40B4-BE49-F238E27FC236}">
                <a16:creationId xmlns:a16="http://schemas.microsoft.com/office/drawing/2014/main" id="{8E685B28-FC51-9FE8-2F7E-C8255BD75945}"/>
              </a:ext>
            </a:extLst>
          </p:cNvPr>
          <p:cNvSpPr>
            <a:spLocks noGrp="1"/>
          </p:cNvSpPr>
          <p:nvPr>
            <p:ph type="body" sz="quarter" idx="20"/>
          </p:nvPr>
        </p:nvSpPr>
        <p:spPr>
          <a:xfrm>
            <a:off x="6510528" y="3300984"/>
            <a:ext cx="1828800" cy="411480"/>
          </a:xfrm>
        </p:spPr>
        <p:txBody>
          <a:bodyPr lIns="0" tIns="0" rIns="0" bIns="0" anchor="b">
            <a:noAutofit/>
          </a:bodyPr>
          <a:lstStyle>
            <a:lvl1pPr marL="0" indent="0" algn="ctr">
              <a:lnSpc>
                <a:spcPct val="100000"/>
              </a:lnSpc>
              <a:spcBef>
                <a:spcPts val="0"/>
              </a:spcBef>
              <a:buNone/>
              <a:defRPr sz="1400" b="0" cap="all" spc="200" baseline="0">
                <a:solidFill>
                  <a:schemeClr val="tx1"/>
                </a:solidFill>
                <a:latin typeface="+mj-lt"/>
              </a:defRPr>
            </a:lvl1pPr>
          </a:lstStyle>
          <a:p>
            <a:pPr lvl="0"/>
            <a:r>
              <a:rPr lang="en-US"/>
              <a:t>Click to edit Master text styles</a:t>
            </a:r>
          </a:p>
        </p:txBody>
      </p:sp>
      <p:sp>
        <p:nvSpPr>
          <p:cNvPr id="14" name="Text Placeholder 13">
            <a:extLst>
              <a:ext uri="{FF2B5EF4-FFF2-40B4-BE49-F238E27FC236}">
                <a16:creationId xmlns:a16="http://schemas.microsoft.com/office/drawing/2014/main" id="{B472F1E6-DAE5-AE6D-F688-575FC243CD0C}"/>
              </a:ext>
            </a:extLst>
          </p:cNvPr>
          <p:cNvSpPr>
            <a:spLocks noGrp="1"/>
          </p:cNvSpPr>
          <p:nvPr>
            <p:ph type="body" sz="quarter" idx="21"/>
          </p:nvPr>
        </p:nvSpPr>
        <p:spPr>
          <a:xfrm>
            <a:off x="6510528" y="3730752"/>
            <a:ext cx="1828800" cy="347472"/>
          </a:xfrm>
        </p:spPr>
        <p:txBody>
          <a:bodyPr lIns="0" tIns="0" rIns="0" bIns="0" anchor="t">
            <a:noAutofit/>
          </a:bodyPr>
          <a:lstStyle>
            <a:lvl1pPr marL="0" indent="0" algn="ctr">
              <a:lnSpc>
                <a:spcPct val="100000"/>
              </a:lnSpc>
              <a:spcBef>
                <a:spcPts val="0"/>
              </a:spcBef>
              <a:buNone/>
              <a:defRPr sz="1200" b="0">
                <a:solidFill>
                  <a:schemeClr val="tx1"/>
                </a:solidFill>
                <a:latin typeface="+mn-lt"/>
              </a:defRPr>
            </a:lvl1pPr>
          </a:lstStyle>
          <a:p>
            <a:pPr lvl="0"/>
            <a:r>
              <a:rPr lang="en-US"/>
              <a:t>Click to edit Master text styles</a:t>
            </a:r>
          </a:p>
        </p:txBody>
      </p:sp>
      <p:sp>
        <p:nvSpPr>
          <p:cNvPr id="15" name="Text Placeholder 13">
            <a:extLst>
              <a:ext uri="{FF2B5EF4-FFF2-40B4-BE49-F238E27FC236}">
                <a16:creationId xmlns:a16="http://schemas.microsoft.com/office/drawing/2014/main" id="{7138E486-F729-AEC8-0C2D-44FA21EDC617}"/>
              </a:ext>
            </a:extLst>
          </p:cNvPr>
          <p:cNvSpPr>
            <a:spLocks noGrp="1"/>
          </p:cNvSpPr>
          <p:nvPr>
            <p:ph type="body" sz="quarter" idx="22"/>
          </p:nvPr>
        </p:nvSpPr>
        <p:spPr>
          <a:xfrm>
            <a:off x="9034272" y="3300984"/>
            <a:ext cx="1828800" cy="411480"/>
          </a:xfrm>
        </p:spPr>
        <p:txBody>
          <a:bodyPr lIns="0" tIns="0" rIns="0" bIns="0" anchor="b">
            <a:noAutofit/>
          </a:bodyPr>
          <a:lstStyle>
            <a:lvl1pPr marL="0" indent="0" algn="ctr">
              <a:lnSpc>
                <a:spcPct val="100000"/>
              </a:lnSpc>
              <a:spcBef>
                <a:spcPts val="0"/>
              </a:spcBef>
              <a:buNone/>
              <a:defRPr sz="1400" b="0" cap="all" spc="200" baseline="0">
                <a:solidFill>
                  <a:schemeClr val="tx1"/>
                </a:solidFill>
                <a:latin typeface="+mj-lt"/>
              </a:defRPr>
            </a:lvl1pPr>
          </a:lstStyle>
          <a:p>
            <a:pPr lvl="0"/>
            <a:r>
              <a:rPr lang="en-US"/>
              <a:t>Click to edit Master text styles</a:t>
            </a:r>
          </a:p>
        </p:txBody>
      </p:sp>
      <p:sp>
        <p:nvSpPr>
          <p:cNvPr id="16" name="Text Placeholder 13">
            <a:extLst>
              <a:ext uri="{FF2B5EF4-FFF2-40B4-BE49-F238E27FC236}">
                <a16:creationId xmlns:a16="http://schemas.microsoft.com/office/drawing/2014/main" id="{0F182FA8-4DA0-527F-89C3-96D9A996F2C7}"/>
              </a:ext>
            </a:extLst>
          </p:cNvPr>
          <p:cNvSpPr>
            <a:spLocks noGrp="1"/>
          </p:cNvSpPr>
          <p:nvPr>
            <p:ph type="body" sz="quarter" idx="23"/>
          </p:nvPr>
        </p:nvSpPr>
        <p:spPr>
          <a:xfrm>
            <a:off x="9034272" y="3730752"/>
            <a:ext cx="1828800" cy="347472"/>
          </a:xfrm>
        </p:spPr>
        <p:txBody>
          <a:bodyPr lIns="0" tIns="0" rIns="0" bIns="0" anchor="t">
            <a:noAutofit/>
          </a:bodyPr>
          <a:lstStyle>
            <a:lvl1pPr marL="0" indent="0" algn="ctr">
              <a:lnSpc>
                <a:spcPct val="100000"/>
              </a:lnSpc>
              <a:spcBef>
                <a:spcPts val="0"/>
              </a:spcBef>
              <a:buNone/>
              <a:defRPr sz="1200" b="0">
                <a:solidFill>
                  <a:schemeClr val="tx1"/>
                </a:solidFill>
                <a:latin typeface="+mn-lt"/>
              </a:defRPr>
            </a:lvl1pPr>
          </a:lstStyle>
          <a:p>
            <a:pPr lvl="0"/>
            <a:r>
              <a:rPr lang="en-US"/>
              <a:t>Click to edit Master text styles</a:t>
            </a:r>
          </a:p>
        </p:txBody>
      </p:sp>
      <p:cxnSp>
        <p:nvCxnSpPr>
          <p:cNvPr id="17" name="Straight Connector 16">
            <a:extLst>
              <a:ext uri="{FF2B5EF4-FFF2-40B4-BE49-F238E27FC236}">
                <a16:creationId xmlns:a16="http://schemas.microsoft.com/office/drawing/2014/main" id="{BF42A71B-2F05-7F67-85C0-0C5AA947983D}"/>
              </a:ext>
            </a:extLst>
          </p:cNvPr>
          <p:cNvCxnSpPr>
            <a:cxnSpLocks/>
          </p:cNvCxnSpPr>
          <p:nvPr userDrawn="1"/>
        </p:nvCxnSpPr>
        <p:spPr>
          <a:xfrm>
            <a:off x="4684061" y="3104299"/>
            <a:ext cx="22860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BC25395-CA95-6040-8ED6-C7D8A2E16C49}"/>
              </a:ext>
            </a:extLst>
          </p:cNvPr>
          <p:cNvCxnSpPr>
            <a:cxnSpLocks/>
          </p:cNvCxnSpPr>
          <p:nvPr userDrawn="1"/>
        </p:nvCxnSpPr>
        <p:spPr>
          <a:xfrm>
            <a:off x="2096160" y="3104299"/>
            <a:ext cx="22860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AE2F589B-649A-57C2-1D3E-79FDFF84BADB}"/>
              </a:ext>
            </a:extLst>
          </p:cNvPr>
          <p:cNvCxnSpPr>
            <a:cxnSpLocks/>
          </p:cNvCxnSpPr>
          <p:nvPr userDrawn="1"/>
        </p:nvCxnSpPr>
        <p:spPr>
          <a:xfrm>
            <a:off x="9837985" y="3104299"/>
            <a:ext cx="22860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81F3728F-0FBF-5AD2-357E-FFCFFBF7687E}"/>
              </a:ext>
            </a:extLst>
          </p:cNvPr>
          <p:cNvCxnSpPr>
            <a:cxnSpLocks/>
          </p:cNvCxnSpPr>
          <p:nvPr userDrawn="1"/>
        </p:nvCxnSpPr>
        <p:spPr>
          <a:xfrm>
            <a:off x="7306235" y="3104299"/>
            <a:ext cx="22860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1" name="Picture Placeholder 8">
            <a:extLst>
              <a:ext uri="{FF2B5EF4-FFF2-40B4-BE49-F238E27FC236}">
                <a16:creationId xmlns:a16="http://schemas.microsoft.com/office/drawing/2014/main" id="{09A756E1-5275-58A9-7B09-95BEA4F4FACA}"/>
              </a:ext>
            </a:extLst>
          </p:cNvPr>
          <p:cNvSpPr>
            <a:spLocks noGrp="1"/>
          </p:cNvSpPr>
          <p:nvPr>
            <p:ph type="pic" sz="quarter" idx="24"/>
          </p:nvPr>
        </p:nvSpPr>
        <p:spPr>
          <a:xfrm>
            <a:off x="1636776" y="4270248"/>
            <a:ext cx="1143000" cy="1143000"/>
          </a:xfrm>
          <a:prstGeom prst="ellipse">
            <a:avLst/>
          </a:prstGeom>
        </p:spPr>
        <p:txBody>
          <a:bodyPr anchor="ctr">
            <a:noAutofit/>
          </a:bodyPr>
          <a:lstStyle>
            <a:lvl1pPr marL="0" indent="0" algn="ctr">
              <a:buNone/>
              <a:defRPr sz="1600"/>
            </a:lvl1pPr>
          </a:lstStyle>
          <a:p>
            <a:r>
              <a:rPr lang="en-US"/>
              <a:t>Click icon to add picture</a:t>
            </a:r>
            <a:endParaRPr lang="en-US" dirty="0"/>
          </a:p>
        </p:txBody>
      </p:sp>
      <p:sp>
        <p:nvSpPr>
          <p:cNvPr id="22" name="Picture Placeholder 8">
            <a:extLst>
              <a:ext uri="{FF2B5EF4-FFF2-40B4-BE49-F238E27FC236}">
                <a16:creationId xmlns:a16="http://schemas.microsoft.com/office/drawing/2014/main" id="{A4DA2F88-85BF-29B8-6321-AF19B25A6261}"/>
              </a:ext>
            </a:extLst>
          </p:cNvPr>
          <p:cNvSpPr>
            <a:spLocks noGrp="1"/>
          </p:cNvSpPr>
          <p:nvPr>
            <p:ph type="pic" sz="quarter" idx="25"/>
          </p:nvPr>
        </p:nvSpPr>
        <p:spPr>
          <a:xfrm>
            <a:off x="4224528" y="4270248"/>
            <a:ext cx="1143000" cy="1143000"/>
          </a:xfrm>
          <a:prstGeom prst="ellipse">
            <a:avLst/>
          </a:prstGeom>
        </p:spPr>
        <p:txBody>
          <a:bodyPr anchor="ctr">
            <a:noAutofit/>
          </a:bodyPr>
          <a:lstStyle>
            <a:lvl1pPr marL="0" indent="0" algn="ctr">
              <a:buNone/>
              <a:defRPr sz="1600"/>
            </a:lvl1pPr>
          </a:lstStyle>
          <a:p>
            <a:r>
              <a:rPr lang="en-US"/>
              <a:t>Click icon to add picture</a:t>
            </a:r>
            <a:endParaRPr lang="en-US" dirty="0"/>
          </a:p>
        </p:txBody>
      </p:sp>
      <p:sp>
        <p:nvSpPr>
          <p:cNvPr id="23" name="Picture Placeholder 8">
            <a:extLst>
              <a:ext uri="{FF2B5EF4-FFF2-40B4-BE49-F238E27FC236}">
                <a16:creationId xmlns:a16="http://schemas.microsoft.com/office/drawing/2014/main" id="{4636CEF4-05E9-F5BB-BD6F-6B081DBDCA9D}"/>
              </a:ext>
            </a:extLst>
          </p:cNvPr>
          <p:cNvSpPr>
            <a:spLocks noGrp="1"/>
          </p:cNvSpPr>
          <p:nvPr>
            <p:ph type="pic" sz="quarter" idx="26"/>
          </p:nvPr>
        </p:nvSpPr>
        <p:spPr>
          <a:xfrm>
            <a:off x="6848856" y="4270248"/>
            <a:ext cx="1143000" cy="1143000"/>
          </a:xfrm>
          <a:prstGeom prst="ellipse">
            <a:avLst/>
          </a:prstGeom>
        </p:spPr>
        <p:txBody>
          <a:bodyPr anchor="ctr">
            <a:noAutofit/>
          </a:bodyPr>
          <a:lstStyle>
            <a:lvl1pPr marL="0" indent="0" algn="ctr">
              <a:buNone/>
              <a:defRPr sz="1600"/>
            </a:lvl1pPr>
          </a:lstStyle>
          <a:p>
            <a:r>
              <a:rPr lang="en-US"/>
              <a:t>Click icon to add picture</a:t>
            </a:r>
            <a:endParaRPr lang="en-US" dirty="0"/>
          </a:p>
        </p:txBody>
      </p:sp>
      <p:sp>
        <p:nvSpPr>
          <p:cNvPr id="24" name="Picture Placeholder 8">
            <a:extLst>
              <a:ext uri="{FF2B5EF4-FFF2-40B4-BE49-F238E27FC236}">
                <a16:creationId xmlns:a16="http://schemas.microsoft.com/office/drawing/2014/main" id="{67B57C06-A1D0-7C74-6A14-2BFF0B1FC172}"/>
              </a:ext>
            </a:extLst>
          </p:cNvPr>
          <p:cNvSpPr>
            <a:spLocks noGrp="1"/>
          </p:cNvSpPr>
          <p:nvPr>
            <p:ph type="pic" sz="quarter" idx="27"/>
          </p:nvPr>
        </p:nvSpPr>
        <p:spPr>
          <a:xfrm>
            <a:off x="9381744" y="4270248"/>
            <a:ext cx="1143000" cy="1143000"/>
          </a:xfrm>
          <a:prstGeom prst="ellipse">
            <a:avLst/>
          </a:prstGeom>
        </p:spPr>
        <p:txBody>
          <a:bodyPr anchor="ctr">
            <a:noAutofit/>
          </a:bodyPr>
          <a:lstStyle>
            <a:lvl1pPr marL="0" indent="0" algn="ctr">
              <a:buNone/>
              <a:defRPr sz="1600"/>
            </a:lvl1pPr>
          </a:lstStyle>
          <a:p>
            <a:r>
              <a:rPr lang="en-US"/>
              <a:t>Click icon to add picture</a:t>
            </a:r>
            <a:endParaRPr lang="en-US" dirty="0"/>
          </a:p>
        </p:txBody>
      </p:sp>
      <p:sp>
        <p:nvSpPr>
          <p:cNvPr id="25" name="Text Placeholder 13">
            <a:extLst>
              <a:ext uri="{FF2B5EF4-FFF2-40B4-BE49-F238E27FC236}">
                <a16:creationId xmlns:a16="http://schemas.microsoft.com/office/drawing/2014/main" id="{1025D334-8990-1960-8865-C877ECC47E67}"/>
              </a:ext>
            </a:extLst>
          </p:cNvPr>
          <p:cNvSpPr>
            <a:spLocks noGrp="1"/>
          </p:cNvSpPr>
          <p:nvPr>
            <p:ph type="body" sz="quarter" idx="28"/>
          </p:nvPr>
        </p:nvSpPr>
        <p:spPr>
          <a:xfrm>
            <a:off x="1298448" y="5824728"/>
            <a:ext cx="1828800" cy="411480"/>
          </a:xfrm>
        </p:spPr>
        <p:txBody>
          <a:bodyPr lIns="0" tIns="0" rIns="0" bIns="0" anchor="b">
            <a:noAutofit/>
          </a:bodyPr>
          <a:lstStyle>
            <a:lvl1pPr marL="0" indent="0" algn="ctr">
              <a:lnSpc>
                <a:spcPct val="100000"/>
              </a:lnSpc>
              <a:spcBef>
                <a:spcPts val="0"/>
              </a:spcBef>
              <a:buNone/>
              <a:defRPr sz="1400" b="0" cap="all" spc="200" baseline="0">
                <a:solidFill>
                  <a:schemeClr val="tx1"/>
                </a:solidFill>
                <a:latin typeface="+mj-lt"/>
              </a:defRPr>
            </a:lvl1pPr>
          </a:lstStyle>
          <a:p>
            <a:pPr lvl="0"/>
            <a:r>
              <a:rPr lang="en-US"/>
              <a:t>Click to edit Master text styles</a:t>
            </a:r>
          </a:p>
        </p:txBody>
      </p:sp>
      <p:sp>
        <p:nvSpPr>
          <p:cNvPr id="26" name="Text Placeholder 13">
            <a:extLst>
              <a:ext uri="{FF2B5EF4-FFF2-40B4-BE49-F238E27FC236}">
                <a16:creationId xmlns:a16="http://schemas.microsoft.com/office/drawing/2014/main" id="{7F491CA2-1A10-E7DB-4203-DC7E9E48CCFF}"/>
              </a:ext>
            </a:extLst>
          </p:cNvPr>
          <p:cNvSpPr>
            <a:spLocks noGrp="1"/>
          </p:cNvSpPr>
          <p:nvPr>
            <p:ph type="body" sz="quarter" idx="29"/>
          </p:nvPr>
        </p:nvSpPr>
        <p:spPr>
          <a:xfrm>
            <a:off x="1298448" y="6245352"/>
            <a:ext cx="1828800" cy="347472"/>
          </a:xfrm>
        </p:spPr>
        <p:txBody>
          <a:bodyPr lIns="0" tIns="0" rIns="0" bIns="0" anchor="t">
            <a:noAutofit/>
          </a:bodyPr>
          <a:lstStyle>
            <a:lvl1pPr marL="0" indent="0" algn="ctr">
              <a:lnSpc>
                <a:spcPct val="100000"/>
              </a:lnSpc>
              <a:spcBef>
                <a:spcPts val="0"/>
              </a:spcBef>
              <a:buNone/>
              <a:defRPr sz="1200" b="0">
                <a:solidFill>
                  <a:schemeClr val="tx1"/>
                </a:solidFill>
                <a:latin typeface="+mn-lt"/>
              </a:defRPr>
            </a:lvl1pPr>
          </a:lstStyle>
          <a:p>
            <a:pPr lvl="0"/>
            <a:r>
              <a:rPr lang="en-US"/>
              <a:t>Click to edit Master text styles</a:t>
            </a:r>
          </a:p>
        </p:txBody>
      </p:sp>
      <p:sp>
        <p:nvSpPr>
          <p:cNvPr id="27" name="Text Placeholder 13">
            <a:extLst>
              <a:ext uri="{FF2B5EF4-FFF2-40B4-BE49-F238E27FC236}">
                <a16:creationId xmlns:a16="http://schemas.microsoft.com/office/drawing/2014/main" id="{697C28E5-6260-6DA9-B4F0-665506F52586}"/>
              </a:ext>
            </a:extLst>
          </p:cNvPr>
          <p:cNvSpPr>
            <a:spLocks noGrp="1"/>
          </p:cNvSpPr>
          <p:nvPr>
            <p:ph type="body" sz="quarter" idx="30"/>
          </p:nvPr>
        </p:nvSpPr>
        <p:spPr>
          <a:xfrm>
            <a:off x="3886200" y="5824728"/>
            <a:ext cx="1828800" cy="411480"/>
          </a:xfrm>
        </p:spPr>
        <p:txBody>
          <a:bodyPr lIns="0" tIns="0" rIns="0" bIns="0" anchor="b">
            <a:noAutofit/>
          </a:bodyPr>
          <a:lstStyle>
            <a:lvl1pPr marL="0" indent="0" algn="ctr">
              <a:lnSpc>
                <a:spcPct val="100000"/>
              </a:lnSpc>
              <a:spcBef>
                <a:spcPts val="0"/>
              </a:spcBef>
              <a:buNone/>
              <a:defRPr sz="1400" b="0" cap="all" spc="200" baseline="0">
                <a:solidFill>
                  <a:schemeClr val="tx1"/>
                </a:solidFill>
                <a:latin typeface="+mj-lt"/>
              </a:defRPr>
            </a:lvl1pPr>
          </a:lstStyle>
          <a:p>
            <a:pPr lvl="0"/>
            <a:r>
              <a:rPr lang="en-US"/>
              <a:t>Click to edit Master text styles</a:t>
            </a:r>
          </a:p>
        </p:txBody>
      </p:sp>
      <p:sp>
        <p:nvSpPr>
          <p:cNvPr id="28" name="Text Placeholder 13">
            <a:extLst>
              <a:ext uri="{FF2B5EF4-FFF2-40B4-BE49-F238E27FC236}">
                <a16:creationId xmlns:a16="http://schemas.microsoft.com/office/drawing/2014/main" id="{A594A25E-7F2D-4188-16B7-C34485FDD2F8}"/>
              </a:ext>
            </a:extLst>
          </p:cNvPr>
          <p:cNvSpPr>
            <a:spLocks noGrp="1"/>
          </p:cNvSpPr>
          <p:nvPr>
            <p:ph type="body" sz="quarter" idx="31"/>
          </p:nvPr>
        </p:nvSpPr>
        <p:spPr>
          <a:xfrm>
            <a:off x="3886200" y="6245352"/>
            <a:ext cx="1828800" cy="347472"/>
          </a:xfrm>
        </p:spPr>
        <p:txBody>
          <a:bodyPr lIns="0" tIns="0" rIns="0" bIns="0" anchor="t">
            <a:noAutofit/>
          </a:bodyPr>
          <a:lstStyle>
            <a:lvl1pPr marL="0" indent="0" algn="ctr">
              <a:lnSpc>
                <a:spcPct val="100000"/>
              </a:lnSpc>
              <a:spcBef>
                <a:spcPts val="0"/>
              </a:spcBef>
              <a:buNone/>
              <a:defRPr sz="1200" b="0">
                <a:solidFill>
                  <a:schemeClr val="tx1"/>
                </a:solidFill>
                <a:latin typeface="+mn-lt"/>
              </a:defRPr>
            </a:lvl1pPr>
          </a:lstStyle>
          <a:p>
            <a:pPr lvl="0"/>
            <a:r>
              <a:rPr lang="en-US"/>
              <a:t>Click to edit Master text styles</a:t>
            </a:r>
          </a:p>
        </p:txBody>
      </p:sp>
      <p:sp>
        <p:nvSpPr>
          <p:cNvPr id="29" name="Text Placeholder 13">
            <a:extLst>
              <a:ext uri="{FF2B5EF4-FFF2-40B4-BE49-F238E27FC236}">
                <a16:creationId xmlns:a16="http://schemas.microsoft.com/office/drawing/2014/main" id="{584B38BF-6197-486D-7134-F86E1754AF78}"/>
              </a:ext>
            </a:extLst>
          </p:cNvPr>
          <p:cNvSpPr>
            <a:spLocks noGrp="1"/>
          </p:cNvSpPr>
          <p:nvPr>
            <p:ph type="body" sz="quarter" idx="32"/>
          </p:nvPr>
        </p:nvSpPr>
        <p:spPr>
          <a:xfrm>
            <a:off x="6510528" y="5824728"/>
            <a:ext cx="1828800" cy="411480"/>
          </a:xfrm>
        </p:spPr>
        <p:txBody>
          <a:bodyPr lIns="0" tIns="0" rIns="0" bIns="0" anchor="b">
            <a:noAutofit/>
          </a:bodyPr>
          <a:lstStyle>
            <a:lvl1pPr marL="0" indent="0" algn="ctr">
              <a:lnSpc>
                <a:spcPct val="100000"/>
              </a:lnSpc>
              <a:spcBef>
                <a:spcPts val="0"/>
              </a:spcBef>
              <a:buNone/>
              <a:defRPr sz="1400" b="0" cap="all" spc="200" baseline="0">
                <a:solidFill>
                  <a:schemeClr val="tx1"/>
                </a:solidFill>
                <a:latin typeface="+mj-lt"/>
              </a:defRPr>
            </a:lvl1pPr>
          </a:lstStyle>
          <a:p>
            <a:pPr lvl="0"/>
            <a:r>
              <a:rPr lang="en-US"/>
              <a:t>Click to edit Master text styles</a:t>
            </a:r>
          </a:p>
        </p:txBody>
      </p:sp>
      <p:sp>
        <p:nvSpPr>
          <p:cNvPr id="30" name="Text Placeholder 13">
            <a:extLst>
              <a:ext uri="{FF2B5EF4-FFF2-40B4-BE49-F238E27FC236}">
                <a16:creationId xmlns:a16="http://schemas.microsoft.com/office/drawing/2014/main" id="{D788F8D9-8CDB-C458-9AAD-0426AB467D2A}"/>
              </a:ext>
            </a:extLst>
          </p:cNvPr>
          <p:cNvSpPr>
            <a:spLocks noGrp="1"/>
          </p:cNvSpPr>
          <p:nvPr>
            <p:ph type="body" sz="quarter" idx="33"/>
          </p:nvPr>
        </p:nvSpPr>
        <p:spPr>
          <a:xfrm>
            <a:off x="6510528" y="6245352"/>
            <a:ext cx="1828800" cy="347472"/>
          </a:xfrm>
        </p:spPr>
        <p:txBody>
          <a:bodyPr lIns="0" tIns="0" rIns="0" bIns="0" anchor="t">
            <a:noAutofit/>
          </a:bodyPr>
          <a:lstStyle>
            <a:lvl1pPr marL="0" indent="0" algn="ctr">
              <a:lnSpc>
                <a:spcPct val="100000"/>
              </a:lnSpc>
              <a:spcBef>
                <a:spcPts val="0"/>
              </a:spcBef>
              <a:buNone/>
              <a:defRPr sz="1200" b="0">
                <a:solidFill>
                  <a:schemeClr val="tx1"/>
                </a:solidFill>
                <a:latin typeface="+mn-lt"/>
              </a:defRPr>
            </a:lvl1pPr>
          </a:lstStyle>
          <a:p>
            <a:pPr lvl="0"/>
            <a:r>
              <a:rPr lang="en-US"/>
              <a:t>Click to edit Master text styles</a:t>
            </a:r>
          </a:p>
        </p:txBody>
      </p:sp>
      <p:sp>
        <p:nvSpPr>
          <p:cNvPr id="31" name="Text Placeholder 13">
            <a:extLst>
              <a:ext uri="{FF2B5EF4-FFF2-40B4-BE49-F238E27FC236}">
                <a16:creationId xmlns:a16="http://schemas.microsoft.com/office/drawing/2014/main" id="{78447882-2C86-B3A7-9450-29A0778E1B08}"/>
              </a:ext>
            </a:extLst>
          </p:cNvPr>
          <p:cNvSpPr>
            <a:spLocks noGrp="1"/>
          </p:cNvSpPr>
          <p:nvPr>
            <p:ph type="body" sz="quarter" idx="34"/>
          </p:nvPr>
        </p:nvSpPr>
        <p:spPr>
          <a:xfrm>
            <a:off x="9034272" y="5824728"/>
            <a:ext cx="1828800" cy="411480"/>
          </a:xfrm>
        </p:spPr>
        <p:txBody>
          <a:bodyPr lIns="0" tIns="0" rIns="0" bIns="0" anchor="b">
            <a:noAutofit/>
          </a:bodyPr>
          <a:lstStyle>
            <a:lvl1pPr marL="0" indent="0" algn="ctr">
              <a:lnSpc>
                <a:spcPct val="100000"/>
              </a:lnSpc>
              <a:spcBef>
                <a:spcPts val="0"/>
              </a:spcBef>
              <a:buNone/>
              <a:defRPr sz="1400" b="0" cap="all" spc="200" baseline="0">
                <a:solidFill>
                  <a:schemeClr val="tx1"/>
                </a:solidFill>
                <a:latin typeface="+mj-lt"/>
              </a:defRPr>
            </a:lvl1pPr>
          </a:lstStyle>
          <a:p>
            <a:pPr lvl="0"/>
            <a:r>
              <a:rPr lang="en-US"/>
              <a:t>Click to edit Master text styles</a:t>
            </a:r>
          </a:p>
        </p:txBody>
      </p:sp>
      <p:sp>
        <p:nvSpPr>
          <p:cNvPr id="32" name="Text Placeholder 13">
            <a:extLst>
              <a:ext uri="{FF2B5EF4-FFF2-40B4-BE49-F238E27FC236}">
                <a16:creationId xmlns:a16="http://schemas.microsoft.com/office/drawing/2014/main" id="{E321AAE1-532A-23F0-9108-055D0D7BDFBA}"/>
              </a:ext>
            </a:extLst>
          </p:cNvPr>
          <p:cNvSpPr>
            <a:spLocks noGrp="1"/>
          </p:cNvSpPr>
          <p:nvPr>
            <p:ph type="body" sz="quarter" idx="35"/>
          </p:nvPr>
        </p:nvSpPr>
        <p:spPr>
          <a:xfrm>
            <a:off x="9034272" y="6245352"/>
            <a:ext cx="1828800" cy="347472"/>
          </a:xfrm>
        </p:spPr>
        <p:txBody>
          <a:bodyPr lIns="0" tIns="0" rIns="0" bIns="0" anchor="t">
            <a:noAutofit/>
          </a:bodyPr>
          <a:lstStyle>
            <a:lvl1pPr marL="0" indent="0" algn="ctr">
              <a:lnSpc>
                <a:spcPct val="100000"/>
              </a:lnSpc>
              <a:spcBef>
                <a:spcPts val="0"/>
              </a:spcBef>
              <a:buNone/>
              <a:defRPr sz="1200" b="0">
                <a:solidFill>
                  <a:schemeClr val="tx1"/>
                </a:solidFill>
                <a:latin typeface="+mn-lt"/>
              </a:defRPr>
            </a:lvl1pPr>
          </a:lstStyle>
          <a:p>
            <a:pPr lvl="0"/>
            <a:r>
              <a:rPr lang="en-US"/>
              <a:t>Click to edit Master text styles</a:t>
            </a:r>
          </a:p>
        </p:txBody>
      </p:sp>
      <p:cxnSp>
        <p:nvCxnSpPr>
          <p:cNvPr id="33" name="Straight Connector 32">
            <a:extLst>
              <a:ext uri="{FF2B5EF4-FFF2-40B4-BE49-F238E27FC236}">
                <a16:creationId xmlns:a16="http://schemas.microsoft.com/office/drawing/2014/main" id="{11BC4478-FBEA-422F-73BA-0A422F15D7EA}"/>
              </a:ext>
            </a:extLst>
          </p:cNvPr>
          <p:cNvCxnSpPr>
            <a:cxnSpLocks/>
          </p:cNvCxnSpPr>
          <p:nvPr userDrawn="1"/>
        </p:nvCxnSpPr>
        <p:spPr>
          <a:xfrm>
            <a:off x="4684061" y="5623560"/>
            <a:ext cx="22860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7A9AA302-5107-FDE7-557C-3305A9A7DEC2}"/>
              </a:ext>
            </a:extLst>
          </p:cNvPr>
          <p:cNvCxnSpPr>
            <a:cxnSpLocks/>
          </p:cNvCxnSpPr>
          <p:nvPr userDrawn="1"/>
        </p:nvCxnSpPr>
        <p:spPr>
          <a:xfrm>
            <a:off x="2096160" y="5623560"/>
            <a:ext cx="22860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A9C9F7A3-B120-C59A-E379-173F84B7D153}"/>
              </a:ext>
            </a:extLst>
          </p:cNvPr>
          <p:cNvCxnSpPr>
            <a:cxnSpLocks/>
          </p:cNvCxnSpPr>
          <p:nvPr userDrawn="1"/>
        </p:nvCxnSpPr>
        <p:spPr>
          <a:xfrm>
            <a:off x="9837985" y="5623560"/>
            <a:ext cx="22860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E073A4E7-9D16-A6C0-E297-A36B10A2FABB}"/>
              </a:ext>
            </a:extLst>
          </p:cNvPr>
          <p:cNvCxnSpPr>
            <a:cxnSpLocks/>
          </p:cNvCxnSpPr>
          <p:nvPr userDrawn="1"/>
        </p:nvCxnSpPr>
        <p:spPr>
          <a:xfrm>
            <a:off x="7306235" y="5623560"/>
            <a:ext cx="22860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17771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98F9AA-2C87-421D-97C1-B4248DFDC2C2}"/>
              </a:ext>
            </a:extLst>
          </p:cNvPr>
          <p:cNvSpPr>
            <a:spLocks noGrp="1"/>
          </p:cNvSpPr>
          <p:nvPr>
            <p:ph type="title"/>
          </p:nvPr>
        </p:nvSpPr>
        <p:spPr>
          <a:xfrm>
            <a:off x="1295400" y="609600"/>
            <a:ext cx="9821955" cy="1256118"/>
          </a:xfrm>
          <a:prstGeom prst="rect">
            <a:avLst/>
          </a:prstGeom>
        </p:spPr>
        <p:txBody>
          <a:bodyPr vert="horz" lIns="0" tIns="0" rIns="0" bIns="0" rtlCol="0" anchor="t" anchorCtr="0">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1295400" y="1855945"/>
            <a:ext cx="9821955" cy="4351338"/>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Slide Number Placeholder 20">
            <a:extLst>
              <a:ext uri="{FF2B5EF4-FFF2-40B4-BE49-F238E27FC236}">
                <a16:creationId xmlns:a16="http://schemas.microsoft.com/office/drawing/2014/main" id="{78A08F60-CEF1-832D-D403-282EA76CBEF2}"/>
              </a:ext>
            </a:extLst>
          </p:cNvPr>
          <p:cNvSpPr>
            <a:spLocks noGrp="1"/>
          </p:cNvSpPr>
          <p:nvPr>
            <p:ph type="sldNum" sz="quarter" idx="4"/>
          </p:nvPr>
        </p:nvSpPr>
        <p:spPr>
          <a:xfrm>
            <a:off x="420624" y="6019801"/>
            <a:ext cx="457200" cy="184150"/>
          </a:xfrm>
          <a:prstGeom prst="rect">
            <a:avLst/>
          </a:prstGeom>
        </p:spPr>
        <p:txBody>
          <a:bodyPr vert="horz" lIns="0" tIns="0" rIns="0" bIns="0" rtlCol="0" anchor="ctr"/>
          <a:lstStyle>
            <a:lvl1pPr algn="ctr">
              <a:defRPr sz="1200" cap="all" spc="200" baseline="0">
                <a:solidFill>
                  <a:schemeClr val="accent1"/>
                </a:solidFill>
                <a:latin typeface="Posterama" panose="020B0504020200020000" pitchFamily="34" charset="0"/>
              </a:defRPr>
            </a:lvl1pPr>
          </a:lstStyle>
          <a:p>
            <a:fld id="{75DF2D63-3FF5-D547-96B9-BE9CCD1ABA58}" type="slidenum">
              <a:rPr lang="en-US" smtClean="0"/>
              <a:pPr/>
              <a:t>‹#›</a:t>
            </a:fld>
            <a:endParaRPr lang="en-US" dirty="0"/>
          </a:p>
        </p:txBody>
      </p:sp>
      <p:sp>
        <p:nvSpPr>
          <p:cNvPr id="25" name="Footer Placeholder 24">
            <a:extLst>
              <a:ext uri="{FF2B5EF4-FFF2-40B4-BE49-F238E27FC236}">
                <a16:creationId xmlns:a16="http://schemas.microsoft.com/office/drawing/2014/main" id="{010F9766-B67A-A34E-2927-9A2D6360F77A}"/>
              </a:ext>
            </a:extLst>
          </p:cNvPr>
          <p:cNvSpPr>
            <a:spLocks noGrp="1"/>
          </p:cNvSpPr>
          <p:nvPr>
            <p:ph type="ftr" sz="quarter" idx="3"/>
          </p:nvPr>
        </p:nvSpPr>
        <p:spPr>
          <a:xfrm rot="16200000">
            <a:off x="-242952" y="1451496"/>
            <a:ext cx="1784352" cy="189457"/>
          </a:xfrm>
          <a:prstGeom prst="rect">
            <a:avLst/>
          </a:prstGeom>
        </p:spPr>
        <p:txBody>
          <a:bodyPr vert="horz" lIns="0" tIns="0" rIns="0" bIns="0" rtlCol="0" anchor="ctr"/>
          <a:lstStyle>
            <a:lvl1pPr algn="l">
              <a:defRPr sz="1200" cap="all" spc="100" baseline="0">
                <a:solidFill>
                  <a:schemeClr val="accent1"/>
                </a:solidFill>
                <a:latin typeface="Posterama" panose="020B0504020200020000" pitchFamily="34" charset="0"/>
              </a:defRPr>
            </a:lvl1pPr>
          </a:lstStyle>
          <a:p>
            <a:r>
              <a:rPr lang="en-US" dirty="0"/>
              <a:t>presentation title</a:t>
            </a:r>
          </a:p>
        </p:txBody>
      </p:sp>
      <p:cxnSp>
        <p:nvCxnSpPr>
          <p:cNvPr id="4" name="Straight Connector 3">
            <a:extLst>
              <a:ext uri="{FF2B5EF4-FFF2-40B4-BE49-F238E27FC236}">
                <a16:creationId xmlns:a16="http://schemas.microsoft.com/office/drawing/2014/main" id="{C0A131BE-DFE5-28BE-2AF8-50ADF9AFDB94}"/>
              </a:ext>
            </a:extLst>
          </p:cNvPr>
          <p:cNvCxnSpPr>
            <a:cxnSpLocks/>
          </p:cNvCxnSpPr>
          <p:nvPr userDrawn="1"/>
        </p:nvCxnSpPr>
        <p:spPr>
          <a:xfrm>
            <a:off x="649224" y="2667000"/>
            <a:ext cx="0" cy="312420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53" r:id="rId12"/>
    <p:sldLayoutId id="2147483671" r:id="rId13"/>
    <p:sldLayoutId id="2147483672" r:id="rId14"/>
    <p:sldLayoutId id="2147483673" r:id="rId15"/>
    <p:sldLayoutId id="2147483654" r:id="rId16"/>
    <p:sldLayoutId id="2147483655" r:id="rId17"/>
    <p:sldLayoutId id="2147483656" r:id="rId18"/>
    <p:sldLayoutId id="2147483657" r:id="rId19"/>
  </p:sldLayoutIdLst>
  <p:hf hdr="0" dt="0"/>
  <p:txStyles>
    <p:titleStyle>
      <a:lvl1pPr algn="l" defTabSz="914400" rtl="0" eaLnBrk="1" latinLnBrk="0" hangingPunct="1">
        <a:lnSpc>
          <a:spcPct val="90000"/>
        </a:lnSpc>
        <a:spcBef>
          <a:spcPct val="0"/>
        </a:spcBef>
        <a:buNone/>
        <a:defRPr sz="4800" kern="1200" cap="all" spc="300" baseline="0">
          <a:solidFill>
            <a:schemeClr val="tx1"/>
          </a:solidFill>
          <a:latin typeface="+mj-lt"/>
          <a:ea typeface="+mj-ea"/>
          <a:cs typeface="Posterama" panose="020B0504020200020000"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b="0" i="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A4A3A4"/>
          </p15:clr>
        </p15:guide>
        <p15:guide id="2" pos="3840">
          <p15:clr>
            <a:srgbClr val="A4A3A4"/>
          </p15:clr>
        </p15:guide>
        <p15:guide id="3" pos="240">
          <p15:clr>
            <a:srgbClr val="547EBF"/>
          </p15:clr>
        </p15:guide>
        <p15:guide id="4" orient="horz" pos="240">
          <p15:clr>
            <a:srgbClr val="547EBF"/>
          </p15:clr>
        </p15:guide>
        <p15:guide id="5" pos="7440">
          <p15:clr>
            <a:srgbClr val="547EBF"/>
          </p15:clr>
        </p15:guide>
        <p15:guide id="6" orient="horz" pos="4080">
          <p15:clr>
            <a:srgbClr val="547EBF"/>
          </p15:clr>
        </p15:guide>
        <p15:guide id="7" pos="3960">
          <p15:clr>
            <a:srgbClr val="547EBF"/>
          </p15:clr>
        </p15:guide>
        <p15:guide id="8" pos="3720">
          <p15:clr>
            <a:srgbClr val="547EBF"/>
          </p15:clr>
        </p15:guide>
        <p15:guide id="9" pos="2112">
          <p15:clr>
            <a:srgbClr val="547EBF"/>
          </p15:clr>
        </p15:guide>
        <p15:guide id="10" pos="1848">
          <p15:clr>
            <a:srgbClr val="547EBF"/>
          </p15:clr>
        </p15:guide>
        <p15:guide id="11" pos="5568">
          <p15:clr>
            <a:srgbClr val="547EBF"/>
          </p15:clr>
        </p15:guide>
        <p15:guide id="12" pos="5832">
          <p15:clr>
            <a:srgbClr val="547EBF"/>
          </p15:clr>
        </p15:guide>
        <p15:guide id="13" pos="4968">
          <p15:clr>
            <a:srgbClr val="9FCC3B"/>
          </p15:clr>
        </p15:guide>
        <p15:guide id="14" pos="5208">
          <p15:clr>
            <a:srgbClr val="9FCC3B"/>
          </p15:clr>
        </p15:guide>
        <p15:guide id="15" pos="2712">
          <p15:clr>
            <a:srgbClr val="9FCC3B"/>
          </p15:clr>
        </p15:guide>
        <p15:guide id="16" pos="2472">
          <p15:clr>
            <a:srgbClr val="9FCC3B"/>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xml"/><Relationship Id="rId1" Type="http://schemas.openxmlformats.org/officeDocument/2006/relationships/slideLayout" Target="../slideLayouts/slideLayout14.xml"/><Relationship Id="rId4" Type="http://schemas.microsoft.com/office/2007/relationships/hdphoto" Target="../media/hdphoto1.wdp"/></Relationships>
</file>

<file path=ppt/slides/_rels/slide37.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5.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A petri dish with some transparent capsules">
            <a:extLst>
              <a:ext uri="{FF2B5EF4-FFF2-40B4-BE49-F238E27FC236}">
                <a16:creationId xmlns:a16="http://schemas.microsoft.com/office/drawing/2014/main" id="{F8B829FC-0ACD-46C3-5D7E-74FB2C721D7D}"/>
              </a:ext>
            </a:extLst>
          </p:cNvPr>
          <p:cNvPicPr>
            <a:picLocks noGrp="1" noChangeAspect="1"/>
          </p:cNvPicPr>
          <p:nvPr>
            <p:ph type="pic" sz="quarter" idx="10"/>
          </p:nvPr>
        </p:nvPicPr>
        <p:blipFill>
          <a:blip r:embed="rId2">
            <a:alphaModFix amt="65000"/>
            <a:extLst>
              <a:ext uri="{28A0092B-C50C-407E-A947-70E740481C1C}">
                <a14:useLocalDpi xmlns:a14="http://schemas.microsoft.com/office/drawing/2010/main" val="0"/>
              </a:ext>
            </a:extLst>
          </a:blip>
          <a:srcRect/>
          <a:stretch>
            <a:fillRect/>
          </a:stretch>
        </p:blipFill>
        <p:spPr/>
      </p:pic>
      <p:sp>
        <p:nvSpPr>
          <p:cNvPr id="4" name="Title 3">
            <a:extLst>
              <a:ext uri="{FF2B5EF4-FFF2-40B4-BE49-F238E27FC236}">
                <a16:creationId xmlns:a16="http://schemas.microsoft.com/office/drawing/2014/main" id="{305E10E9-9AB7-0642-D4C4-DDFDAB7B5B2C}"/>
              </a:ext>
            </a:extLst>
          </p:cNvPr>
          <p:cNvSpPr>
            <a:spLocks noGrp="1"/>
          </p:cNvSpPr>
          <p:nvPr>
            <p:ph type="title"/>
          </p:nvPr>
        </p:nvSpPr>
        <p:spPr/>
        <p:txBody>
          <a:bodyPr/>
          <a:lstStyle/>
          <a:p>
            <a:r>
              <a:rPr lang="en-US" dirty="0"/>
              <a:t>Fundamental use cases for artificial intelligence</a:t>
            </a:r>
          </a:p>
        </p:txBody>
      </p:sp>
      <p:sp>
        <p:nvSpPr>
          <p:cNvPr id="2" name="Subtitle 1">
            <a:extLst>
              <a:ext uri="{FF2B5EF4-FFF2-40B4-BE49-F238E27FC236}">
                <a16:creationId xmlns:a16="http://schemas.microsoft.com/office/drawing/2014/main" id="{A1307D8B-2864-21B6-1CE1-B605F29281C5}"/>
              </a:ext>
            </a:extLst>
          </p:cNvPr>
          <p:cNvSpPr>
            <a:spLocks noGrp="1"/>
          </p:cNvSpPr>
          <p:nvPr>
            <p:ph type="subTitle" idx="1"/>
          </p:nvPr>
        </p:nvSpPr>
        <p:spPr/>
        <p:txBody>
          <a:bodyPr/>
          <a:lstStyle/>
          <a:p>
            <a:r>
              <a:rPr lang="en-US" dirty="0"/>
              <a:t>Tim ajar </a:t>
            </a:r>
            <a:r>
              <a:rPr lang="en-US" dirty="0" err="1"/>
              <a:t>kecerdasan</a:t>
            </a:r>
            <a:r>
              <a:rPr lang="en-US" dirty="0"/>
              <a:t> </a:t>
            </a:r>
            <a:r>
              <a:rPr lang="en-US" dirty="0" err="1"/>
              <a:t>artifisial</a:t>
            </a:r>
            <a:endParaRPr lang="en-US" dirty="0"/>
          </a:p>
        </p:txBody>
      </p:sp>
    </p:spTree>
    <p:extLst>
      <p:ext uri="{BB962C8B-B14F-4D97-AF65-F5344CB8AC3E}">
        <p14:creationId xmlns:p14="http://schemas.microsoft.com/office/powerpoint/2010/main" val="8552154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10" descr="White DNA structure">
            <a:extLst>
              <a:ext uri="{FF2B5EF4-FFF2-40B4-BE49-F238E27FC236}">
                <a16:creationId xmlns:a16="http://schemas.microsoft.com/office/drawing/2014/main" id="{7F21F877-E428-8BB2-045F-D9FA57744C27}"/>
              </a:ext>
            </a:extLst>
          </p:cNvPr>
          <p:cNvPicPr>
            <a:picLocks noGrp="1" noChangeAspect="1"/>
          </p:cNvPicPr>
          <p:nvPr>
            <p:ph type="pic" sz="quarter" idx="10"/>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a:stretch/>
        </p:blipFill>
        <p:spPr/>
      </p:pic>
      <p:sp>
        <p:nvSpPr>
          <p:cNvPr id="3" name="Title 2">
            <a:extLst>
              <a:ext uri="{FF2B5EF4-FFF2-40B4-BE49-F238E27FC236}">
                <a16:creationId xmlns:a16="http://schemas.microsoft.com/office/drawing/2014/main" id="{03924A06-2533-68FE-6815-A6208AD97D3D}"/>
              </a:ext>
            </a:extLst>
          </p:cNvPr>
          <p:cNvSpPr>
            <a:spLocks noGrp="1"/>
          </p:cNvSpPr>
          <p:nvPr>
            <p:ph type="title"/>
          </p:nvPr>
        </p:nvSpPr>
        <p:spPr/>
        <p:txBody>
          <a:bodyPr/>
          <a:lstStyle/>
          <a:p>
            <a:r>
              <a:rPr lang="en-US" dirty="0"/>
              <a:t>Shipping and Warehouse management</a:t>
            </a:r>
          </a:p>
        </p:txBody>
      </p:sp>
    </p:spTree>
    <p:extLst>
      <p:ext uri="{BB962C8B-B14F-4D97-AF65-F5344CB8AC3E}">
        <p14:creationId xmlns:p14="http://schemas.microsoft.com/office/powerpoint/2010/main" val="28131455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7B804C2A-DFAB-DCAC-28CA-990828A9C7F2}"/>
              </a:ext>
            </a:extLst>
          </p:cNvPr>
          <p:cNvPicPr>
            <a:picLocks noChangeAspect="1"/>
          </p:cNvPicPr>
          <p:nvPr/>
        </p:nvPicPr>
        <p:blipFill>
          <a:blip r:embed="rId2"/>
          <a:stretch>
            <a:fillRect/>
          </a:stretch>
        </p:blipFill>
        <p:spPr>
          <a:xfrm>
            <a:off x="497305" y="1"/>
            <a:ext cx="5715000" cy="3429000"/>
          </a:xfrm>
          <a:prstGeom prst="rect">
            <a:avLst/>
          </a:prstGeom>
        </p:spPr>
      </p:pic>
      <p:sp>
        <p:nvSpPr>
          <p:cNvPr id="2" name="Title 1">
            <a:extLst>
              <a:ext uri="{FF2B5EF4-FFF2-40B4-BE49-F238E27FC236}">
                <a16:creationId xmlns:a16="http://schemas.microsoft.com/office/drawing/2014/main" id="{3359D63F-F67D-B1A6-9772-28B26C238474}"/>
              </a:ext>
            </a:extLst>
          </p:cNvPr>
          <p:cNvSpPr>
            <a:spLocks noGrp="1"/>
          </p:cNvSpPr>
          <p:nvPr>
            <p:ph type="title"/>
          </p:nvPr>
        </p:nvSpPr>
        <p:spPr>
          <a:xfrm>
            <a:off x="877824" y="3656360"/>
            <a:ext cx="4814236" cy="2357117"/>
          </a:xfrm>
        </p:spPr>
        <p:txBody>
          <a:bodyPr/>
          <a:lstStyle/>
          <a:p>
            <a:r>
              <a:rPr lang="en-US" dirty="0"/>
              <a:t>Shipping and warehouse management</a:t>
            </a:r>
          </a:p>
        </p:txBody>
      </p:sp>
      <p:sp>
        <p:nvSpPr>
          <p:cNvPr id="5" name="Footer Placeholder 4">
            <a:extLst>
              <a:ext uri="{FF2B5EF4-FFF2-40B4-BE49-F238E27FC236}">
                <a16:creationId xmlns:a16="http://schemas.microsoft.com/office/drawing/2014/main" id="{9DAADF85-A479-7797-B775-BEC735484239}"/>
              </a:ext>
            </a:extLst>
          </p:cNvPr>
          <p:cNvSpPr>
            <a:spLocks noGrp="1"/>
          </p:cNvSpPr>
          <p:nvPr>
            <p:ph type="ftr" sz="quarter" idx="12"/>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4D573E4D-D096-DA02-6E8D-C161D57C298E}"/>
              </a:ext>
            </a:extLst>
          </p:cNvPr>
          <p:cNvSpPr>
            <a:spLocks noGrp="1"/>
          </p:cNvSpPr>
          <p:nvPr>
            <p:ph type="sldNum" sz="quarter" idx="11"/>
          </p:nvPr>
        </p:nvSpPr>
        <p:spPr/>
        <p:txBody>
          <a:bodyPr/>
          <a:lstStyle/>
          <a:p>
            <a:fld id="{75DF2D63-3FF5-D547-96B9-BE9CCD1ABA58}" type="slidenum">
              <a:rPr lang="en-US" smtClean="0"/>
              <a:pPr/>
              <a:t>11</a:t>
            </a:fld>
            <a:endParaRPr lang="en-US" dirty="0"/>
          </a:p>
        </p:txBody>
      </p:sp>
      <p:sp>
        <p:nvSpPr>
          <p:cNvPr id="11" name="TextBox 10">
            <a:extLst>
              <a:ext uri="{FF2B5EF4-FFF2-40B4-BE49-F238E27FC236}">
                <a16:creationId xmlns:a16="http://schemas.microsoft.com/office/drawing/2014/main" id="{BDEFEC62-6737-E8D2-2A2E-83B18511D9F2}"/>
              </a:ext>
            </a:extLst>
          </p:cNvPr>
          <p:cNvSpPr txBox="1"/>
          <p:nvPr/>
        </p:nvSpPr>
        <p:spPr>
          <a:xfrm>
            <a:off x="6096000" y="718216"/>
            <a:ext cx="5598695" cy="5632311"/>
          </a:xfrm>
          <a:prstGeom prst="rect">
            <a:avLst/>
          </a:prstGeom>
          <a:noFill/>
        </p:spPr>
        <p:txBody>
          <a:bodyPr wrap="square">
            <a:spAutoFit/>
          </a:bodyPr>
          <a:lstStyle/>
          <a:p>
            <a:pPr marL="457200" indent="-457200">
              <a:buFont typeface="Arial" panose="020B0604020202020204" pitchFamily="34" charset="0"/>
              <a:buChar char="•"/>
            </a:pPr>
            <a:r>
              <a:rPr lang="en-US" sz="2400" dirty="0"/>
              <a:t>An Amazon sorting facility is one of the best examples of the symbiotic relationship that is forming between humans, computers, and robots.</a:t>
            </a:r>
          </a:p>
          <a:p>
            <a:pPr marL="457200" indent="-457200">
              <a:buFont typeface="Arial" panose="020B0604020202020204" pitchFamily="34" charset="0"/>
              <a:buChar char="•"/>
            </a:pPr>
            <a:r>
              <a:rPr lang="en-US" sz="2400" dirty="0"/>
              <a:t>Computers take customer orders and decide where to route merchandise, the robots act as mules carrying the pallets and inventory around the warehouse. Humans plug the "last mile" problem by hand picking the items that are going into each order. </a:t>
            </a:r>
          </a:p>
          <a:p>
            <a:pPr marL="457200" indent="-457200">
              <a:buFont typeface="Arial" panose="020B0604020202020204" pitchFamily="34" charset="0"/>
              <a:buChar char="•"/>
            </a:pPr>
            <a:r>
              <a:rPr lang="en-US" sz="2400" dirty="0"/>
              <a:t>Robots are proficient in mindlessly repeating a task many times as long as there is a pattern involved and some level of pretraining is involved to achieve this</a:t>
            </a:r>
            <a:endParaRPr lang="en-ID" sz="2400" dirty="0"/>
          </a:p>
        </p:txBody>
      </p:sp>
    </p:spTree>
    <p:extLst>
      <p:ext uri="{BB962C8B-B14F-4D97-AF65-F5344CB8AC3E}">
        <p14:creationId xmlns:p14="http://schemas.microsoft.com/office/powerpoint/2010/main" val="30041364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10" descr="White DNA structure">
            <a:extLst>
              <a:ext uri="{FF2B5EF4-FFF2-40B4-BE49-F238E27FC236}">
                <a16:creationId xmlns:a16="http://schemas.microsoft.com/office/drawing/2014/main" id="{7F21F877-E428-8BB2-045F-D9FA57744C27}"/>
              </a:ext>
            </a:extLst>
          </p:cNvPr>
          <p:cNvPicPr>
            <a:picLocks noGrp="1" noChangeAspect="1"/>
          </p:cNvPicPr>
          <p:nvPr>
            <p:ph type="pic" sz="quarter" idx="10"/>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a:stretch/>
        </p:blipFill>
        <p:spPr/>
      </p:pic>
      <p:sp>
        <p:nvSpPr>
          <p:cNvPr id="3" name="Title 2">
            <a:extLst>
              <a:ext uri="{FF2B5EF4-FFF2-40B4-BE49-F238E27FC236}">
                <a16:creationId xmlns:a16="http://schemas.microsoft.com/office/drawing/2014/main" id="{03924A06-2533-68FE-6815-A6208AD97D3D}"/>
              </a:ext>
            </a:extLst>
          </p:cNvPr>
          <p:cNvSpPr>
            <a:spLocks noGrp="1"/>
          </p:cNvSpPr>
          <p:nvPr>
            <p:ph type="title"/>
          </p:nvPr>
        </p:nvSpPr>
        <p:spPr/>
        <p:txBody>
          <a:bodyPr/>
          <a:lstStyle/>
          <a:p>
            <a:r>
              <a:rPr lang="en-US" dirty="0"/>
              <a:t>Human health</a:t>
            </a:r>
          </a:p>
        </p:txBody>
      </p:sp>
    </p:spTree>
    <p:extLst>
      <p:ext uri="{BB962C8B-B14F-4D97-AF65-F5344CB8AC3E}">
        <p14:creationId xmlns:p14="http://schemas.microsoft.com/office/powerpoint/2010/main" val="14808008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3927EA-A6AD-97BC-1ADB-6D8D1A4FCEBA}"/>
              </a:ext>
            </a:extLst>
          </p:cNvPr>
          <p:cNvSpPr>
            <a:spLocks noGrp="1"/>
          </p:cNvSpPr>
          <p:nvPr>
            <p:ph type="title"/>
          </p:nvPr>
        </p:nvSpPr>
        <p:spPr>
          <a:xfrm>
            <a:off x="877824" y="654048"/>
            <a:ext cx="5157216" cy="572222"/>
          </a:xfrm>
        </p:spPr>
        <p:txBody>
          <a:bodyPr/>
          <a:lstStyle/>
          <a:p>
            <a:r>
              <a:rPr lang="en-US" dirty="0">
                <a:latin typeface="+mj-lt"/>
              </a:rPr>
              <a:t>Drugs discovery</a:t>
            </a:r>
          </a:p>
        </p:txBody>
      </p:sp>
      <p:sp>
        <p:nvSpPr>
          <p:cNvPr id="10" name="Subtitle 9">
            <a:extLst>
              <a:ext uri="{FF2B5EF4-FFF2-40B4-BE49-F238E27FC236}">
                <a16:creationId xmlns:a16="http://schemas.microsoft.com/office/drawing/2014/main" id="{67D9C04C-425B-8D00-23BB-5E9C397029D3}"/>
              </a:ext>
            </a:extLst>
          </p:cNvPr>
          <p:cNvSpPr>
            <a:spLocks noGrp="1"/>
          </p:cNvSpPr>
          <p:nvPr>
            <p:ph type="subTitle" idx="1"/>
          </p:nvPr>
        </p:nvSpPr>
        <p:spPr>
          <a:xfrm>
            <a:off x="877824" y="1418207"/>
            <a:ext cx="3565839" cy="2067481"/>
          </a:xfrm>
        </p:spPr>
        <p:txBody>
          <a:bodyPr/>
          <a:lstStyle/>
          <a:p>
            <a:pPr marL="342900" indent="-342900">
              <a:buFont typeface="Arial" panose="020B0604020202020204" pitchFamily="34" charset="0"/>
              <a:buChar char="•"/>
            </a:pPr>
            <a:r>
              <a:rPr lang="en-US" cap="none" dirty="0">
                <a:latin typeface="+mn-lt"/>
              </a:rPr>
              <a:t>AI can assist in generating drug candidates (that is, molecules to be tested for medical application) and then quickly eliminating some of them using constraint satisfaction or experiment simulation.</a:t>
            </a:r>
          </a:p>
          <a:p>
            <a:r>
              <a:rPr lang="en-US" cap="none" dirty="0">
                <a:latin typeface="+mn-lt"/>
              </a:rPr>
              <a:t> </a:t>
            </a:r>
          </a:p>
        </p:txBody>
      </p:sp>
      <p:sp>
        <p:nvSpPr>
          <p:cNvPr id="4" name="Footer Placeholder 3">
            <a:extLst>
              <a:ext uri="{FF2B5EF4-FFF2-40B4-BE49-F238E27FC236}">
                <a16:creationId xmlns:a16="http://schemas.microsoft.com/office/drawing/2014/main" id="{6D8B5CE3-4B9A-F4CE-7CFA-737572BD3527}"/>
              </a:ext>
            </a:extLst>
          </p:cNvPr>
          <p:cNvSpPr>
            <a:spLocks noGrp="1"/>
          </p:cNvSpPr>
          <p:nvPr>
            <p:ph type="ftr" sz="quarter" idx="12"/>
          </p:nvPr>
        </p:nvSpPr>
        <p:spPr/>
        <p:txBody>
          <a:bodyPr/>
          <a:lstStyle/>
          <a:p>
            <a:r>
              <a:rPr lang="en-US" dirty="0"/>
              <a:t>presentation title</a:t>
            </a:r>
          </a:p>
        </p:txBody>
      </p:sp>
      <p:sp>
        <p:nvSpPr>
          <p:cNvPr id="3" name="Slide Number Placeholder 2">
            <a:extLst>
              <a:ext uri="{FF2B5EF4-FFF2-40B4-BE49-F238E27FC236}">
                <a16:creationId xmlns:a16="http://schemas.microsoft.com/office/drawing/2014/main" id="{3153FD9C-E800-BC25-A5D0-315AB602F483}"/>
              </a:ext>
            </a:extLst>
          </p:cNvPr>
          <p:cNvSpPr>
            <a:spLocks noGrp="1"/>
          </p:cNvSpPr>
          <p:nvPr>
            <p:ph type="sldNum" sz="quarter" idx="11"/>
          </p:nvPr>
        </p:nvSpPr>
        <p:spPr/>
        <p:txBody>
          <a:bodyPr/>
          <a:lstStyle/>
          <a:p>
            <a:fld id="{75DF2D63-3FF5-D547-96B9-BE9CCD1ABA58}" type="slidenum">
              <a:rPr lang="en-US" smtClean="0"/>
              <a:pPr/>
              <a:t>13</a:t>
            </a:fld>
            <a:endParaRPr lang="en-US" dirty="0"/>
          </a:p>
        </p:txBody>
      </p:sp>
      <p:pic>
        <p:nvPicPr>
          <p:cNvPr id="14" name="Picture 13">
            <a:extLst>
              <a:ext uri="{FF2B5EF4-FFF2-40B4-BE49-F238E27FC236}">
                <a16:creationId xmlns:a16="http://schemas.microsoft.com/office/drawing/2014/main" id="{D00E6BDC-BE8C-2031-46AE-78F51970DDD7}"/>
              </a:ext>
            </a:extLst>
          </p:cNvPr>
          <p:cNvPicPr>
            <a:picLocks noChangeAspect="1"/>
          </p:cNvPicPr>
          <p:nvPr/>
        </p:nvPicPr>
        <p:blipFill>
          <a:blip r:embed="rId2"/>
          <a:stretch>
            <a:fillRect/>
          </a:stretch>
        </p:blipFill>
        <p:spPr>
          <a:xfrm>
            <a:off x="5728904" y="940159"/>
            <a:ext cx="6309654" cy="3654341"/>
          </a:xfrm>
          <a:prstGeom prst="rect">
            <a:avLst/>
          </a:prstGeom>
        </p:spPr>
      </p:pic>
      <p:sp>
        <p:nvSpPr>
          <p:cNvPr id="20" name="TextBox 19">
            <a:extLst>
              <a:ext uri="{FF2B5EF4-FFF2-40B4-BE49-F238E27FC236}">
                <a16:creationId xmlns:a16="http://schemas.microsoft.com/office/drawing/2014/main" id="{607D47CB-9364-3ED7-0339-FF9B39FE559E}"/>
              </a:ext>
            </a:extLst>
          </p:cNvPr>
          <p:cNvSpPr txBox="1"/>
          <p:nvPr/>
        </p:nvSpPr>
        <p:spPr>
          <a:xfrm>
            <a:off x="5728904" y="4864314"/>
            <a:ext cx="6096000" cy="954107"/>
          </a:xfrm>
          <a:prstGeom prst="rect">
            <a:avLst/>
          </a:prstGeom>
          <a:noFill/>
        </p:spPr>
        <p:txBody>
          <a:bodyPr wrap="square">
            <a:spAutoFit/>
          </a:bodyPr>
          <a:lstStyle/>
          <a:p>
            <a:pPr marL="342900" indent="-342900">
              <a:buFont typeface="Arial" panose="020B0604020202020204" pitchFamily="34" charset="0"/>
              <a:buChar char="•"/>
            </a:pPr>
            <a:r>
              <a:rPr lang="en-US" sz="2800" cap="none" baseline="-25000" dirty="0">
                <a:latin typeface="+mn-lt"/>
              </a:rPr>
              <a:t>Deep learning paired with drug docking and molecular dynamics simulations identify small molecules to shut down virus Covid-19 (Brookhaven National Lab)</a:t>
            </a:r>
          </a:p>
        </p:txBody>
      </p:sp>
    </p:spTree>
    <p:extLst>
      <p:ext uri="{BB962C8B-B14F-4D97-AF65-F5344CB8AC3E}">
        <p14:creationId xmlns:p14="http://schemas.microsoft.com/office/powerpoint/2010/main" val="25908557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F2D64F-2E7A-ED76-0B09-7EC49C0BA4BB}"/>
              </a:ext>
            </a:extLst>
          </p:cNvPr>
          <p:cNvSpPr>
            <a:spLocks noGrp="1"/>
          </p:cNvSpPr>
          <p:nvPr>
            <p:ph type="title"/>
          </p:nvPr>
        </p:nvSpPr>
        <p:spPr/>
        <p:txBody>
          <a:bodyPr/>
          <a:lstStyle/>
          <a:p>
            <a:r>
              <a:rPr lang="en-US" dirty="0"/>
              <a:t>Insurance pricing</a:t>
            </a:r>
            <a:endParaRPr lang="en-ID" dirty="0"/>
          </a:p>
        </p:txBody>
      </p:sp>
      <p:sp>
        <p:nvSpPr>
          <p:cNvPr id="3" name="Content Placeholder 2">
            <a:extLst>
              <a:ext uri="{FF2B5EF4-FFF2-40B4-BE49-F238E27FC236}">
                <a16:creationId xmlns:a16="http://schemas.microsoft.com/office/drawing/2014/main" id="{789BC925-2264-97D1-687D-05190FCA17D5}"/>
              </a:ext>
            </a:extLst>
          </p:cNvPr>
          <p:cNvSpPr>
            <a:spLocks noGrp="1"/>
          </p:cNvSpPr>
          <p:nvPr>
            <p:ph idx="1"/>
          </p:nvPr>
        </p:nvSpPr>
        <p:spPr/>
        <p:txBody>
          <a:bodyPr/>
          <a:lstStyle/>
          <a:p>
            <a:r>
              <a:rPr lang="en-US" dirty="0"/>
              <a:t>Machine learning algorithms can be used to better price insurance by more accurately predicting how much will be spent on a patient, how good a driver an individual is, or how long a person will live. </a:t>
            </a:r>
          </a:p>
          <a:p>
            <a:r>
              <a:rPr lang="en-US" dirty="0"/>
              <a:t>As an example, the </a:t>
            </a:r>
            <a:r>
              <a:rPr lang="en-US" i="1" u="sng" dirty="0"/>
              <a:t>young.ai </a:t>
            </a:r>
            <a:r>
              <a:rPr lang="en-US" dirty="0"/>
              <a:t>project from </a:t>
            </a:r>
            <a:r>
              <a:rPr lang="en-US" dirty="0" err="1"/>
              <a:t>Insilico</a:t>
            </a:r>
            <a:r>
              <a:rPr lang="en-US" dirty="0"/>
              <a:t> Medicine can predict with some accuracy how long someone will live from a blood sample and a photograph. </a:t>
            </a:r>
          </a:p>
          <a:p>
            <a:r>
              <a:rPr lang="en-US" dirty="0"/>
              <a:t>The blood sample provides 21 biomarkers such as cholesterol level, inflammation markers, hemoglobin counts and albumin level that are used as input to a machine learning model. </a:t>
            </a:r>
          </a:p>
          <a:p>
            <a:r>
              <a:rPr lang="en-US" dirty="0"/>
              <a:t>Other inputs into the model are ethnicity and age, as well as a photograph of the person.</a:t>
            </a:r>
            <a:endParaRPr lang="en-ID" dirty="0"/>
          </a:p>
          <a:p>
            <a:endParaRPr lang="en-ID" dirty="0"/>
          </a:p>
        </p:txBody>
      </p:sp>
      <p:sp>
        <p:nvSpPr>
          <p:cNvPr id="4" name="Slide Number Placeholder 3">
            <a:extLst>
              <a:ext uri="{FF2B5EF4-FFF2-40B4-BE49-F238E27FC236}">
                <a16:creationId xmlns:a16="http://schemas.microsoft.com/office/drawing/2014/main" id="{BC15573E-C26A-3920-FD7E-AECDCDE01AFB}"/>
              </a:ext>
            </a:extLst>
          </p:cNvPr>
          <p:cNvSpPr>
            <a:spLocks noGrp="1"/>
          </p:cNvSpPr>
          <p:nvPr>
            <p:ph type="sldNum" sz="quarter" idx="11"/>
          </p:nvPr>
        </p:nvSpPr>
        <p:spPr/>
        <p:txBody>
          <a:bodyPr/>
          <a:lstStyle/>
          <a:p>
            <a:fld id="{75DF2D63-3FF5-D547-96B9-BE9CCD1ABA58}" type="slidenum">
              <a:rPr lang="en-US" smtClean="0"/>
              <a:t>14</a:t>
            </a:fld>
            <a:endParaRPr lang="en-US" dirty="0"/>
          </a:p>
        </p:txBody>
      </p:sp>
      <p:sp>
        <p:nvSpPr>
          <p:cNvPr id="5" name="Footer Placeholder 4">
            <a:extLst>
              <a:ext uri="{FF2B5EF4-FFF2-40B4-BE49-F238E27FC236}">
                <a16:creationId xmlns:a16="http://schemas.microsoft.com/office/drawing/2014/main" id="{3F07F82D-2D0F-95D9-A06C-5E73B357ED25}"/>
              </a:ext>
            </a:extLst>
          </p:cNvPr>
          <p:cNvSpPr>
            <a:spLocks noGrp="1"/>
          </p:cNvSpPr>
          <p:nvPr>
            <p:ph type="ftr" sz="quarter" idx="12"/>
          </p:nvPr>
        </p:nvSpPr>
        <p:spPr/>
        <p:txBody>
          <a:bodyPr/>
          <a:lstStyle/>
          <a:p>
            <a:r>
              <a:rPr lang="en-US"/>
              <a:t>presentation title</a:t>
            </a:r>
            <a:endParaRPr lang="en-US" dirty="0"/>
          </a:p>
        </p:txBody>
      </p:sp>
      <p:sp>
        <p:nvSpPr>
          <p:cNvPr id="7" name="TextBox 6">
            <a:extLst>
              <a:ext uri="{FF2B5EF4-FFF2-40B4-BE49-F238E27FC236}">
                <a16:creationId xmlns:a16="http://schemas.microsoft.com/office/drawing/2014/main" id="{5E81D4A2-DD81-EF2B-9288-F4E91FCBEFB3}"/>
              </a:ext>
            </a:extLst>
          </p:cNvPr>
          <p:cNvSpPr txBox="1"/>
          <p:nvPr/>
        </p:nvSpPr>
        <p:spPr>
          <a:xfrm>
            <a:off x="8068056" y="6248400"/>
            <a:ext cx="6096000" cy="369332"/>
          </a:xfrm>
          <a:prstGeom prst="rect">
            <a:avLst/>
          </a:prstGeom>
          <a:noFill/>
        </p:spPr>
        <p:txBody>
          <a:bodyPr wrap="square">
            <a:spAutoFit/>
          </a:bodyPr>
          <a:lstStyle/>
          <a:p>
            <a:r>
              <a:rPr lang="en-ID" dirty="0"/>
              <a:t>https://liveforever.club/resources/young-ai</a:t>
            </a:r>
          </a:p>
        </p:txBody>
      </p:sp>
    </p:spTree>
    <p:extLst>
      <p:ext uri="{BB962C8B-B14F-4D97-AF65-F5344CB8AC3E}">
        <p14:creationId xmlns:p14="http://schemas.microsoft.com/office/powerpoint/2010/main" val="35693767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F2D64F-2E7A-ED76-0B09-7EC49C0BA4BB}"/>
              </a:ext>
            </a:extLst>
          </p:cNvPr>
          <p:cNvSpPr>
            <a:spLocks noGrp="1"/>
          </p:cNvSpPr>
          <p:nvPr>
            <p:ph type="title"/>
          </p:nvPr>
        </p:nvSpPr>
        <p:spPr>
          <a:xfrm>
            <a:off x="743953" y="954591"/>
            <a:ext cx="10058400" cy="914400"/>
          </a:xfrm>
        </p:spPr>
        <p:txBody>
          <a:bodyPr/>
          <a:lstStyle/>
          <a:p>
            <a:r>
              <a:rPr lang="en-US" sz="4400" dirty="0"/>
              <a:t>Patient diagnosis</a:t>
            </a:r>
            <a:endParaRPr lang="en-ID" sz="4400" dirty="0"/>
          </a:p>
        </p:txBody>
      </p:sp>
      <p:sp>
        <p:nvSpPr>
          <p:cNvPr id="3" name="Content Placeholder 2">
            <a:extLst>
              <a:ext uri="{FF2B5EF4-FFF2-40B4-BE49-F238E27FC236}">
                <a16:creationId xmlns:a16="http://schemas.microsoft.com/office/drawing/2014/main" id="{789BC925-2264-97D1-687D-05190FCA17D5}"/>
              </a:ext>
            </a:extLst>
          </p:cNvPr>
          <p:cNvSpPr>
            <a:spLocks noGrp="1"/>
          </p:cNvSpPr>
          <p:nvPr>
            <p:ph idx="1"/>
          </p:nvPr>
        </p:nvSpPr>
        <p:spPr>
          <a:xfrm>
            <a:off x="7994999" y="654048"/>
            <a:ext cx="3642506" cy="4163856"/>
          </a:xfrm>
        </p:spPr>
        <p:txBody>
          <a:bodyPr/>
          <a:lstStyle/>
          <a:p>
            <a:r>
              <a:rPr lang="en-US" sz="2000" dirty="0"/>
              <a:t>Doctors can make better diagnosis on their patients and be more productive in their practice</a:t>
            </a:r>
          </a:p>
          <a:p>
            <a:r>
              <a:rPr lang="en-US" sz="2000" dirty="0"/>
              <a:t>As an example:</a:t>
            </a:r>
          </a:p>
          <a:p>
            <a:pPr marL="0" indent="0">
              <a:buNone/>
            </a:pPr>
            <a:r>
              <a:rPr lang="en-US" sz="2000" dirty="0" err="1"/>
              <a:t>ApiMedic</a:t>
            </a:r>
            <a:r>
              <a:rPr lang="en-US" sz="2000" dirty="0"/>
              <a:t> offers a </a:t>
            </a:r>
            <a:r>
              <a:rPr lang="en-US" sz="2000" b="1" dirty="0"/>
              <a:t>medical symptom checker</a:t>
            </a:r>
            <a:r>
              <a:rPr lang="en-US" sz="2000" dirty="0"/>
              <a:t> primarily for patients. Based on the entered symptoms it tells the patient what possible diseases he has. It directs him to more medical information and shows the right doctor for further clarifications. The symptom checker can be integrated via the flexible </a:t>
            </a:r>
            <a:r>
              <a:rPr lang="en-US" sz="2000" b="1" dirty="0"/>
              <a:t>API (Application Programming Interface)</a:t>
            </a:r>
            <a:r>
              <a:rPr lang="en-US" sz="2000" dirty="0"/>
              <a:t>. This is a modular programming interface, which offers the symptom checker functionalities for a main program.</a:t>
            </a:r>
            <a:endParaRPr lang="en-ID" sz="2000" dirty="0"/>
          </a:p>
        </p:txBody>
      </p:sp>
      <p:sp>
        <p:nvSpPr>
          <p:cNvPr id="4" name="Slide Number Placeholder 3">
            <a:extLst>
              <a:ext uri="{FF2B5EF4-FFF2-40B4-BE49-F238E27FC236}">
                <a16:creationId xmlns:a16="http://schemas.microsoft.com/office/drawing/2014/main" id="{BC15573E-C26A-3920-FD7E-AECDCDE01AFB}"/>
              </a:ext>
            </a:extLst>
          </p:cNvPr>
          <p:cNvSpPr>
            <a:spLocks noGrp="1"/>
          </p:cNvSpPr>
          <p:nvPr>
            <p:ph type="sldNum" sz="quarter" idx="11"/>
          </p:nvPr>
        </p:nvSpPr>
        <p:spPr/>
        <p:txBody>
          <a:bodyPr/>
          <a:lstStyle/>
          <a:p>
            <a:fld id="{75DF2D63-3FF5-D547-96B9-BE9CCD1ABA58}" type="slidenum">
              <a:rPr lang="en-US" smtClean="0"/>
              <a:t>15</a:t>
            </a:fld>
            <a:endParaRPr lang="en-US" dirty="0"/>
          </a:p>
        </p:txBody>
      </p:sp>
      <p:sp>
        <p:nvSpPr>
          <p:cNvPr id="5" name="Footer Placeholder 4">
            <a:extLst>
              <a:ext uri="{FF2B5EF4-FFF2-40B4-BE49-F238E27FC236}">
                <a16:creationId xmlns:a16="http://schemas.microsoft.com/office/drawing/2014/main" id="{3F07F82D-2D0F-95D9-A06C-5E73B357ED25}"/>
              </a:ext>
            </a:extLst>
          </p:cNvPr>
          <p:cNvSpPr>
            <a:spLocks noGrp="1"/>
          </p:cNvSpPr>
          <p:nvPr>
            <p:ph type="ftr" sz="quarter" idx="12"/>
          </p:nvPr>
        </p:nvSpPr>
        <p:spPr/>
        <p:txBody>
          <a:bodyPr/>
          <a:lstStyle/>
          <a:p>
            <a:r>
              <a:rPr lang="en-US"/>
              <a:t>presentation title</a:t>
            </a:r>
            <a:endParaRPr lang="en-US" dirty="0"/>
          </a:p>
        </p:txBody>
      </p:sp>
      <p:sp>
        <p:nvSpPr>
          <p:cNvPr id="7" name="TextBox 6">
            <a:extLst>
              <a:ext uri="{FF2B5EF4-FFF2-40B4-BE49-F238E27FC236}">
                <a16:creationId xmlns:a16="http://schemas.microsoft.com/office/drawing/2014/main" id="{5E81D4A2-DD81-EF2B-9288-F4E91FCBEFB3}"/>
              </a:ext>
            </a:extLst>
          </p:cNvPr>
          <p:cNvSpPr txBox="1"/>
          <p:nvPr/>
        </p:nvSpPr>
        <p:spPr>
          <a:xfrm>
            <a:off x="8068056" y="6248400"/>
            <a:ext cx="6096000" cy="369332"/>
          </a:xfrm>
          <a:prstGeom prst="rect">
            <a:avLst/>
          </a:prstGeom>
          <a:noFill/>
        </p:spPr>
        <p:txBody>
          <a:bodyPr wrap="square">
            <a:spAutoFit/>
          </a:bodyPr>
          <a:lstStyle/>
          <a:p>
            <a:r>
              <a:rPr lang="en-ID" dirty="0"/>
              <a:t>https://apimedic.com/</a:t>
            </a:r>
          </a:p>
        </p:txBody>
      </p:sp>
      <p:pic>
        <p:nvPicPr>
          <p:cNvPr id="8" name="Picture 7">
            <a:extLst>
              <a:ext uri="{FF2B5EF4-FFF2-40B4-BE49-F238E27FC236}">
                <a16:creationId xmlns:a16="http://schemas.microsoft.com/office/drawing/2014/main" id="{16991337-8B62-C6CD-E1D7-580C2995306C}"/>
              </a:ext>
            </a:extLst>
          </p:cNvPr>
          <p:cNvPicPr>
            <a:picLocks noChangeAspect="1"/>
          </p:cNvPicPr>
          <p:nvPr/>
        </p:nvPicPr>
        <p:blipFill>
          <a:blip r:embed="rId2"/>
          <a:stretch>
            <a:fillRect/>
          </a:stretch>
        </p:blipFill>
        <p:spPr>
          <a:xfrm>
            <a:off x="743953" y="1967249"/>
            <a:ext cx="6540139" cy="2941635"/>
          </a:xfrm>
          <a:prstGeom prst="rect">
            <a:avLst/>
          </a:prstGeom>
        </p:spPr>
      </p:pic>
    </p:spTree>
    <p:extLst>
      <p:ext uri="{BB962C8B-B14F-4D97-AF65-F5344CB8AC3E}">
        <p14:creationId xmlns:p14="http://schemas.microsoft.com/office/powerpoint/2010/main" val="21114972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F2D64F-2E7A-ED76-0B09-7EC49C0BA4BB}"/>
              </a:ext>
            </a:extLst>
          </p:cNvPr>
          <p:cNvSpPr>
            <a:spLocks noGrp="1"/>
          </p:cNvSpPr>
          <p:nvPr>
            <p:ph type="title"/>
          </p:nvPr>
        </p:nvSpPr>
        <p:spPr/>
        <p:txBody>
          <a:bodyPr/>
          <a:lstStyle/>
          <a:p>
            <a:r>
              <a:rPr lang="en-US" sz="4400" dirty="0"/>
              <a:t>Medical imaging interpretation</a:t>
            </a:r>
            <a:endParaRPr lang="en-ID" sz="4400" dirty="0"/>
          </a:p>
        </p:txBody>
      </p:sp>
      <p:sp>
        <p:nvSpPr>
          <p:cNvPr id="3" name="Content Placeholder 2">
            <a:extLst>
              <a:ext uri="{FF2B5EF4-FFF2-40B4-BE49-F238E27FC236}">
                <a16:creationId xmlns:a16="http://schemas.microsoft.com/office/drawing/2014/main" id="{789BC925-2264-97D1-687D-05190FCA17D5}"/>
              </a:ext>
            </a:extLst>
          </p:cNvPr>
          <p:cNvSpPr>
            <a:spLocks noGrp="1"/>
          </p:cNvSpPr>
          <p:nvPr>
            <p:ph idx="1"/>
          </p:nvPr>
        </p:nvSpPr>
        <p:spPr>
          <a:xfrm>
            <a:off x="1295400" y="2165683"/>
            <a:ext cx="5538537" cy="4042805"/>
          </a:xfrm>
        </p:spPr>
        <p:txBody>
          <a:bodyPr/>
          <a:lstStyle/>
          <a:p>
            <a:r>
              <a:rPr lang="en-US" sz="2000" dirty="0"/>
              <a:t>Medical imaging data is a complex and rich source of information about patients. </a:t>
            </a:r>
          </a:p>
          <a:p>
            <a:r>
              <a:rPr lang="en-US" sz="2000" dirty="0"/>
              <a:t>CAT scans, MRIs, and X-rays contain information that is otherwise unavailable. </a:t>
            </a:r>
          </a:p>
          <a:p>
            <a:r>
              <a:rPr lang="en-US" sz="2000" dirty="0"/>
              <a:t>There is a shortage of radiologists and clinicians that can interpret them. </a:t>
            </a:r>
          </a:p>
          <a:p>
            <a:r>
              <a:rPr lang="en-US" sz="2000" dirty="0"/>
              <a:t>Getting results from these images can sometimes take days and can sometimes be misinterpreted. </a:t>
            </a:r>
          </a:p>
          <a:p>
            <a:r>
              <a:rPr lang="en-US" sz="2000" dirty="0"/>
              <a:t>Recent studies have found that machine learning models can perform just as well, if not better, than their human counterparts</a:t>
            </a:r>
            <a:endParaRPr lang="en-ID" sz="2000" dirty="0"/>
          </a:p>
        </p:txBody>
      </p:sp>
      <p:sp>
        <p:nvSpPr>
          <p:cNvPr id="4" name="Slide Number Placeholder 3">
            <a:extLst>
              <a:ext uri="{FF2B5EF4-FFF2-40B4-BE49-F238E27FC236}">
                <a16:creationId xmlns:a16="http://schemas.microsoft.com/office/drawing/2014/main" id="{BC15573E-C26A-3920-FD7E-AECDCDE01AFB}"/>
              </a:ext>
            </a:extLst>
          </p:cNvPr>
          <p:cNvSpPr>
            <a:spLocks noGrp="1"/>
          </p:cNvSpPr>
          <p:nvPr>
            <p:ph type="sldNum" sz="quarter" idx="11"/>
          </p:nvPr>
        </p:nvSpPr>
        <p:spPr/>
        <p:txBody>
          <a:bodyPr/>
          <a:lstStyle/>
          <a:p>
            <a:fld id="{75DF2D63-3FF5-D547-96B9-BE9CCD1ABA58}" type="slidenum">
              <a:rPr lang="en-US" smtClean="0"/>
              <a:t>16</a:t>
            </a:fld>
            <a:endParaRPr lang="en-US" dirty="0"/>
          </a:p>
        </p:txBody>
      </p:sp>
      <p:sp>
        <p:nvSpPr>
          <p:cNvPr id="5" name="Footer Placeholder 4">
            <a:extLst>
              <a:ext uri="{FF2B5EF4-FFF2-40B4-BE49-F238E27FC236}">
                <a16:creationId xmlns:a16="http://schemas.microsoft.com/office/drawing/2014/main" id="{3F07F82D-2D0F-95D9-A06C-5E73B357ED25}"/>
              </a:ext>
            </a:extLst>
          </p:cNvPr>
          <p:cNvSpPr>
            <a:spLocks noGrp="1"/>
          </p:cNvSpPr>
          <p:nvPr>
            <p:ph type="ftr" sz="quarter" idx="12"/>
          </p:nvPr>
        </p:nvSpPr>
        <p:spPr/>
        <p:txBody>
          <a:bodyPr/>
          <a:lstStyle/>
          <a:p>
            <a:r>
              <a:rPr lang="en-US"/>
              <a:t>presentation title</a:t>
            </a:r>
            <a:endParaRPr lang="en-US" dirty="0"/>
          </a:p>
        </p:txBody>
      </p:sp>
      <p:pic>
        <p:nvPicPr>
          <p:cNvPr id="8" name="Picture 7">
            <a:extLst>
              <a:ext uri="{FF2B5EF4-FFF2-40B4-BE49-F238E27FC236}">
                <a16:creationId xmlns:a16="http://schemas.microsoft.com/office/drawing/2014/main" id="{91B4C90A-2322-30BE-BDDB-82A93230BF07}"/>
              </a:ext>
            </a:extLst>
          </p:cNvPr>
          <p:cNvPicPr>
            <a:picLocks noChangeAspect="1"/>
          </p:cNvPicPr>
          <p:nvPr/>
        </p:nvPicPr>
        <p:blipFill>
          <a:blip r:embed="rId2"/>
          <a:stretch>
            <a:fillRect/>
          </a:stretch>
        </p:blipFill>
        <p:spPr>
          <a:xfrm>
            <a:off x="6962274" y="2438401"/>
            <a:ext cx="4876800" cy="2705100"/>
          </a:xfrm>
          <a:prstGeom prst="rect">
            <a:avLst/>
          </a:prstGeom>
        </p:spPr>
      </p:pic>
    </p:spTree>
    <p:extLst>
      <p:ext uri="{BB962C8B-B14F-4D97-AF65-F5344CB8AC3E}">
        <p14:creationId xmlns:p14="http://schemas.microsoft.com/office/powerpoint/2010/main" val="32723200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EA94D09B-24A6-A92B-9B49-2FA6F3464A35}"/>
              </a:ext>
            </a:extLst>
          </p:cNvPr>
          <p:cNvSpPr/>
          <p:nvPr/>
        </p:nvSpPr>
        <p:spPr>
          <a:xfrm>
            <a:off x="799540" y="0"/>
            <a:ext cx="2866083" cy="6858000"/>
          </a:xfrm>
          <a:prstGeom prst="rect">
            <a:avLst/>
          </a:prstGeom>
          <a:solidFill>
            <a:srgbClr val="BCE5D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 name="Title 1">
            <a:extLst>
              <a:ext uri="{FF2B5EF4-FFF2-40B4-BE49-F238E27FC236}">
                <a16:creationId xmlns:a16="http://schemas.microsoft.com/office/drawing/2014/main" id="{EE22327D-1EB4-3227-9A2D-0236ADF9E466}"/>
              </a:ext>
            </a:extLst>
          </p:cNvPr>
          <p:cNvSpPr>
            <a:spLocks noGrp="1"/>
          </p:cNvSpPr>
          <p:nvPr>
            <p:ph type="title"/>
          </p:nvPr>
        </p:nvSpPr>
        <p:spPr/>
        <p:txBody>
          <a:bodyPr/>
          <a:lstStyle/>
          <a:p>
            <a:r>
              <a:rPr lang="en-US" dirty="0"/>
              <a:t>Psychiatric analysis</a:t>
            </a:r>
            <a:endParaRPr lang="en-ID" dirty="0"/>
          </a:p>
        </p:txBody>
      </p:sp>
      <p:sp>
        <p:nvSpPr>
          <p:cNvPr id="3" name="Content Placeholder 2">
            <a:extLst>
              <a:ext uri="{FF2B5EF4-FFF2-40B4-BE49-F238E27FC236}">
                <a16:creationId xmlns:a16="http://schemas.microsoft.com/office/drawing/2014/main" id="{09ADCD5D-01C9-C7C2-DBBF-F9160C273D22}"/>
              </a:ext>
            </a:extLst>
          </p:cNvPr>
          <p:cNvSpPr>
            <a:spLocks noGrp="1"/>
          </p:cNvSpPr>
          <p:nvPr>
            <p:ph idx="1"/>
          </p:nvPr>
        </p:nvSpPr>
        <p:spPr>
          <a:xfrm>
            <a:off x="743953" y="1524000"/>
            <a:ext cx="2866083" cy="4352544"/>
          </a:xfrm>
        </p:spPr>
        <p:txBody>
          <a:bodyPr/>
          <a:lstStyle/>
          <a:p>
            <a:r>
              <a:rPr lang="en-US" dirty="0"/>
              <a:t>An hour-long session with a psychiatrist can costs hundreds of dollars. We are on the cusp of being able to simulate the behavior with AI chatbots. At the very least, these bots will be able to offer follow-up care from the sessions with the psychiatrist and help with a patient's care between doctor's visits. </a:t>
            </a:r>
          </a:p>
        </p:txBody>
      </p:sp>
      <p:sp>
        <p:nvSpPr>
          <p:cNvPr id="4" name="Slide Number Placeholder 3">
            <a:extLst>
              <a:ext uri="{FF2B5EF4-FFF2-40B4-BE49-F238E27FC236}">
                <a16:creationId xmlns:a16="http://schemas.microsoft.com/office/drawing/2014/main" id="{54C2E0E1-5C68-7627-7353-F6C3D72D12B1}"/>
              </a:ext>
            </a:extLst>
          </p:cNvPr>
          <p:cNvSpPr>
            <a:spLocks noGrp="1"/>
          </p:cNvSpPr>
          <p:nvPr>
            <p:ph type="sldNum" sz="quarter" idx="11"/>
          </p:nvPr>
        </p:nvSpPr>
        <p:spPr/>
        <p:txBody>
          <a:bodyPr/>
          <a:lstStyle/>
          <a:p>
            <a:fld id="{75DF2D63-3FF5-D547-96B9-BE9CCD1ABA58}" type="slidenum">
              <a:rPr lang="en-US" smtClean="0"/>
              <a:t>17</a:t>
            </a:fld>
            <a:endParaRPr lang="en-US" dirty="0"/>
          </a:p>
        </p:txBody>
      </p:sp>
      <p:sp>
        <p:nvSpPr>
          <p:cNvPr id="5" name="Footer Placeholder 4">
            <a:extLst>
              <a:ext uri="{FF2B5EF4-FFF2-40B4-BE49-F238E27FC236}">
                <a16:creationId xmlns:a16="http://schemas.microsoft.com/office/drawing/2014/main" id="{EBFEC5A0-38C4-13D2-B53D-5CDA571A155B}"/>
              </a:ext>
            </a:extLst>
          </p:cNvPr>
          <p:cNvSpPr>
            <a:spLocks noGrp="1"/>
          </p:cNvSpPr>
          <p:nvPr>
            <p:ph type="ftr" sz="quarter" idx="12"/>
          </p:nvPr>
        </p:nvSpPr>
        <p:spPr/>
        <p:txBody>
          <a:bodyPr/>
          <a:lstStyle/>
          <a:p>
            <a:r>
              <a:rPr lang="en-US"/>
              <a:t>presentation title</a:t>
            </a:r>
            <a:endParaRPr lang="en-US" dirty="0"/>
          </a:p>
        </p:txBody>
      </p:sp>
      <p:sp>
        <p:nvSpPr>
          <p:cNvPr id="6" name="Content Placeholder 2">
            <a:extLst>
              <a:ext uri="{FF2B5EF4-FFF2-40B4-BE49-F238E27FC236}">
                <a16:creationId xmlns:a16="http://schemas.microsoft.com/office/drawing/2014/main" id="{CFC353C6-E6BE-BE90-31B0-D7D26EC0FF1E}"/>
              </a:ext>
            </a:extLst>
          </p:cNvPr>
          <p:cNvSpPr txBox="1">
            <a:spLocks/>
          </p:cNvSpPr>
          <p:nvPr/>
        </p:nvSpPr>
        <p:spPr>
          <a:xfrm>
            <a:off x="3799494" y="1867783"/>
            <a:ext cx="8141850" cy="4352544"/>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b="0" i="0" kern="1200" spc="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b="0" i="0" kern="1200" spc="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b="0" i="0" kern="1200" spc="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i="0" kern="1200" spc="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spc="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A more recent and advanced example is Ellie. Ellie was created by the Institute for Creative Technologies at the University of Southern California. It helps with the treatment of people with depression or post-traumatic stress disorder. </a:t>
            </a:r>
          </a:p>
          <a:p>
            <a:r>
              <a:rPr lang="en-US" dirty="0"/>
              <a:t>Ellie is a virtual therapist (she appears on screen), responds to emotional cues, nods affirmatively when appropriate and shifts in her seat. </a:t>
            </a:r>
          </a:p>
          <a:p>
            <a:r>
              <a:rPr lang="en-US" dirty="0"/>
              <a:t>She can sense 66 points on a person's face and use these inputs to read a person's emotional state. One of Ellie's secrets is that she is obviously not human and that makes people feel less judged and more comfortable opening up to her</a:t>
            </a:r>
          </a:p>
          <a:p>
            <a:endParaRPr lang="en-US" dirty="0"/>
          </a:p>
        </p:txBody>
      </p:sp>
    </p:spTree>
    <p:extLst>
      <p:ext uri="{BB962C8B-B14F-4D97-AF65-F5344CB8AC3E}">
        <p14:creationId xmlns:p14="http://schemas.microsoft.com/office/powerpoint/2010/main" val="768989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98F5BEA-6D85-A5DA-F14F-E44EF5F8DCFA}"/>
              </a:ext>
            </a:extLst>
          </p:cNvPr>
          <p:cNvPicPr>
            <a:picLocks noChangeAspect="1"/>
          </p:cNvPicPr>
          <p:nvPr/>
        </p:nvPicPr>
        <p:blipFill>
          <a:blip r:embed="rId2"/>
          <a:stretch>
            <a:fillRect/>
          </a:stretch>
        </p:blipFill>
        <p:spPr>
          <a:xfrm>
            <a:off x="7759386" y="2935706"/>
            <a:ext cx="4215003" cy="3922294"/>
          </a:xfrm>
          <a:prstGeom prst="rect">
            <a:avLst/>
          </a:prstGeom>
        </p:spPr>
      </p:pic>
      <p:sp>
        <p:nvSpPr>
          <p:cNvPr id="2" name="Title 1">
            <a:extLst>
              <a:ext uri="{FF2B5EF4-FFF2-40B4-BE49-F238E27FC236}">
                <a16:creationId xmlns:a16="http://schemas.microsoft.com/office/drawing/2014/main" id="{D3F2D64F-2E7A-ED76-0B09-7EC49C0BA4BB}"/>
              </a:ext>
            </a:extLst>
          </p:cNvPr>
          <p:cNvSpPr>
            <a:spLocks noGrp="1"/>
          </p:cNvSpPr>
          <p:nvPr>
            <p:ph type="title"/>
          </p:nvPr>
        </p:nvSpPr>
        <p:spPr/>
        <p:txBody>
          <a:bodyPr/>
          <a:lstStyle/>
          <a:p>
            <a:r>
              <a:rPr lang="en-US" dirty="0"/>
              <a:t>Smart health record</a:t>
            </a:r>
            <a:endParaRPr lang="en-ID" dirty="0"/>
          </a:p>
        </p:txBody>
      </p:sp>
      <p:sp>
        <p:nvSpPr>
          <p:cNvPr id="3" name="Content Placeholder 2">
            <a:extLst>
              <a:ext uri="{FF2B5EF4-FFF2-40B4-BE49-F238E27FC236}">
                <a16:creationId xmlns:a16="http://schemas.microsoft.com/office/drawing/2014/main" id="{789BC925-2264-97D1-687D-05190FCA17D5}"/>
              </a:ext>
            </a:extLst>
          </p:cNvPr>
          <p:cNvSpPr>
            <a:spLocks noGrp="1"/>
          </p:cNvSpPr>
          <p:nvPr>
            <p:ph idx="1"/>
          </p:nvPr>
        </p:nvSpPr>
        <p:spPr>
          <a:xfrm>
            <a:off x="1295400" y="1855945"/>
            <a:ext cx="5378116" cy="4352544"/>
          </a:xfrm>
        </p:spPr>
        <p:txBody>
          <a:bodyPr/>
          <a:lstStyle/>
          <a:p>
            <a:r>
              <a:rPr lang="en-US" dirty="0"/>
              <a:t>Medicine is notorious for being a laggard in moving to electronic records. </a:t>
            </a:r>
          </a:p>
          <a:p>
            <a:r>
              <a:rPr lang="en-US" dirty="0"/>
              <a:t>Data science provides a variety of methods to streamline the capture of patient data including OCR, handwriting recognition, voice to text capture, and real-time reading and analysis of patient's vital signs. </a:t>
            </a:r>
          </a:p>
          <a:p>
            <a:r>
              <a:rPr lang="en-US" dirty="0"/>
              <a:t>It is not hard to imagine a future coming soon where this information can be analyzed in real-time by AI engines to take decisions such as adjusting body glucose levels, administering a medicine, or summoning medical help because a health problem is imminent.</a:t>
            </a:r>
            <a:endParaRPr lang="en-ID" dirty="0"/>
          </a:p>
        </p:txBody>
      </p:sp>
      <p:sp>
        <p:nvSpPr>
          <p:cNvPr id="4" name="Slide Number Placeholder 3">
            <a:extLst>
              <a:ext uri="{FF2B5EF4-FFF2-40B4-BE49-F238E27FC236}">
                <a16:creationId xmlns:a16="http://schemas.microsoft.com/office/drawing/2014/main" id="{BC15573E-C26A-3920-FD7E-AECDCDE01AFB}"/>
              </a:ext>
            </a:extLst>
          </p:cNvPr>
          <p:cNvSpPr>
            <a:spLocks noGrp="1"/>
          </p:cNvSpPr>
          <p:nvPr>
            <p:ph type="sldNum" sz="quarter" idx="11"/>
          </p:nvPr>
        </p:nvSpPr>
        <p:spPr/>
        <p:txBody>
          <a:bodyPr/>
          <a:lstStyle/>
          <a:p>
            <a:fld id="{75DF2D63-3FF5-D547-96B9-BE9CCD1ABA58}" type="slidenum">
              <a:rPr lang="en-US" smtClean="0"/>
              <a:t>18</a:t>
            </a:fld>
            <a:endParaRPr lang="en-US" dirty="0"/>
          </a:p>
        </p:txBody>
      </p:sp>
      <p:sp>
        <p:nvSpPr>
          <p:cNvPr id="5" name="Footer Placeholder 4">
            <a:extLst>
              <a:ext uri="{FF2B5EF4-FFF2-40B4-BE49-F238E27FC236}">
                <a16:creationId xmlns:a16="http://schemas.microsoft.com/office/drawing/2014/main" id="{3F07F82D-2D0F-95D9-A06C-5E73B357ED25}"/>
              </a:ext>
            </a:extLst>
          </p:cNvPr>
          <p:cNvSpPr>
            <a:spLocks noGrp="1"/>
          </p:cNvSpPr>
          <p:nvPr>
            <p:ph type="ftr" sz="quarter" idx="12"/>
          </p:nvPr>
        </p:nvSpPr>
        <p:spPr/>
        <p:txBody>
          <a:bodyPr/>
          <a:lstStyle/>
          <a:p>
            <a:r>
              <a:rPr lang="en-US"/>
              <a:t>presentation title</a:t>
            </a:r>
            <a:endParaRPr lang="en-US" dirty="0"/>
          </a:p>
        </p:txBody>
      </p:sp>
    </p:spTree>
    <p:extLst>
      <p:ext uri="{BB962C8B-B14F-4D97-AF65-F5344CB8AC3E}">
        <p14:creationId xmlns:p14="http://schemas.microsoft.com/office/powerpoint/2010/main" val="40835544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10" descr="White DNA structure">
            <a:extLst>
              <a:ext uri="{FF2B5EF4-FFF2-40B4-BE49-F238E27FC236}">
                <a16:creationId xmlns:a16="http://schemas.microsoft.com/office/drawing/2014/main" id="{7F21F877-E428-8BB2-045F-D9FA57744C27}"/>
              </a:ext>
            </a:extLst>
          </p:cNvPr>
          <p:cNvPicPr>
            <a:picLocks noGrp="1" noChangeAspect="1"/>
          </p:cNvPicPr>
          <p:nvPr>
            <p:ph type="pic" sz="quarter" idx="10"/>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a:stretch/>
        </p:blipFill>
        <p:spPr/>
      </p:pic>
      <p:sp>
        <p:nvSpPr>
          <p:cNvPr id="3" name="Title 2">
            <a:extLst>
              <a:ext uri="{FF2B5EF4-FFF2-40B4-BE49-F238E27FC236}">
                <a16:creationId xmlns:a16="http://schemas.microsoft.com/office/drawing/2014/main" id="{03924A06-2533-68FE-6815-A6208AD97D3D}"/>
              </a:ext>
            </a:extLst>
          </p:cNvPr>
          <p:cNvSpPr>
            <a:spLocks noGrp="1"/>
          </p:cNvSpPr>
          <p:nvPr>
            <p:ph type="title"/>
          </p:nvPr>
        </p:nvSpPr>
        <p:spPr/>
        <p:txBody>
          <a:bodyPr/>
          <a:lstStyle/>
          <a:p>
            <a:r>
              <a:rPr lang="en-US" dirty="0"/>
              <a:t>Knowledge search</a:t>
            </a:r>
          </a:p>
        </p:txBody>
      </p:sp>
    </p:spTree>
    <p:extLst>
      <p:ext uri="{BB962C8B-B14F-4D97-AF65-F5344CB8AC3E}">
        <p14:creationId xmlns:p14="http://schemas.microsoft.com/office/powerpoint/2010/main" val="32540646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3EB422-1287-FCEB-63CE-599FDC8468D8}"/>
              </a:ext>
            </a:extLst>
          </p:cNvPr>
          <p:cNvSpPr>
            <a:spLocks noGrp="1"/>
          </p:cNvSpPr>
          <p:nvPr>
            <p:ph type="title"/>
          </p:nvPr>
        </p:nvSpPr>
        <p:spPr/>
        <p:txBody>
          <a:bodyPr/>
          <a:lstStyle/>
          <a:p>
            <a:r>
              <a:rPr lang="en-US" dirty="0"/>
              <a:t>outline</a:t>
            </a:r>
          </a:p>
        </p:txBody>
      </p:sp>
      <p:sp>
        <p:nvSpPr>
          <p:cNvPr id="5" name="Footer Placeholder 4">
            <a:extLst>
              <a:ext uri="{FF2B5EF4-FFF2-40B4-BE49-F238E27FC236}">
                <a16:creationId xmlns:a16="http://schemas.microsoft.com/office/drawing/2014/main" id="{DE9EDB55-C0CF-1610-24F0-07462C63BCEB}"/>
              </a:ext>
            </a:extLst>
          </p:cNvPr>
          <p:cNvSpPr>
            <a:spLocks noGrp="1"/>
          </p:cNvSpPr>
          <p:nvPr>
            <p:ph type="ftr" sz="quarter" idx="12"/>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43D6DE2E-F5E3-8CAF-A5C3-E67C03F538DF}"/>
              </a:ext>
            </a:extLst>
          </p:cNvPr>
          <p:cNvSpPr>
            <a:spLocks noGrp="1"/>
          </p:cNvSpPr>
          <p:nvPr>
            <p:ph type="sldNum" sz="quarter" idx="11"/>
          </p:nvPr>
        </p:nvSpPr>
        <p:spPr/>
        <p:txBody>
          <a:bodyPr/>
          <a:lstStyle/>
          <a:p>
            <a:fld id="{75DF2D63-3FF5-D547-96B9-BE9CCD1ABA58}" type="slidenum">
              <a:rPr lang="en-US" smtClean="0"/>
              <a:pPr/>
              <a:t>2</a:t>
            </a:fld>
            <a:endParaRPr lang="en-US" dirty="0"/>
          </a:p>
        </p:txBody>
      </p:sp>
      <p:sp>
        <p:nvSpPr>
          <p:cNvPr id="3" name="Content Placeholder 2">
            <a:extLst>
              <a:ext uri="{FF2B5EF4-FFF2-40B4-BE49-F238E27FC236}">
                <a16:creationId xmlns:a16="http://schemas.microsoft.com/office/drawing/2014/main" id="{4D038CD2-9585-7E51-5359-D52935A77DF0}"/>
              </a:ext>
            </a:extLst>
          </p:cNvPr>
          <p:cNvSpPr>
            <a:spLocks noGrp="1"/>
          </p:cNvSpPr>
          <p:nvPr>
            <p:ph idx="1"/>
          </p:nvPr>
        </p:nvSpPr>
        <p:spPr>
          <a:xfrm>
            <a:off x="1295399" y="2816352"/>
            <a:ext cx="4089535" cy="3364992"/>
          </a:xfrm>
        </p:spPr>
        <p:txBody>
          <a:bodyPr/>
          <a:lstStyle/>
          <a:p>
            <a:pPr marL="342900" indent="-342900">
              <a:buFont typeface="Wingdings" panose="05000000000000000000" pitchFamily="2" charset="2"/>
              <a:buChar char="q"/>
            </a:pPr>
            <a:r>
              <a:rPr lang="en-US" dirty="0"/>
              <a:t>Some representative ai use cases</a:t>
            </a:r>
          </a:p>
          <a:p>
            <a:pPr marL="342900" indent="-342900">
              <a:buFont typeface="Wingdings" panose="05000000000000000000" pitchFamily="2" charset="2"/>
              <a:buChar char="q"/>
            </a:pPr>
            <a:r>
              <a:rPr lang="en-US" dirty="0"/>
              <a:t>The jobs that will take the longest to replace by automation</a:t>
            </a:r>
          </a:p>
        </p:txBody>
      </p:sp>
      <p:pic>
        <p:nvPicPr>
          <p:cNvPr id="8" name="Picture Placeholder 7" descr="Pipette diffusing dyes in flasks">
            <a:extLst>
              <a:ext uri="{FF2B5EF4-FFF2-40B4-BE49-F238E27FC236}">
                <a16:creationId xmlns:a16="http://schemas.microsoft.com/office/drawing/2014/main" id="{9DA934D8-2609-4227-78DF-CF8F07A2F9C7}"/>
              </a:ext>
            </a:extLst>
          </p:cNvPr>
          <p:cNvPicPr>
            <a:picLocks noGrp="1" noChangeAspect="1"/>
          </p:cNvPicPr>
          <p:nvPr>
            <p:ph type="pic" sz="quarter" idx="13"/>
          </p:nvPr>
        </p:nvPicPr>
        <p:blipFill rotWithShape="1">
          <a:blip r:embed="rId2">
            <a:alphaModFix/>
            <a:extLst>
              <a:ext uri="{28A0092B-C50C-407E-A947-70E740481C1C}">
                <a14:useLocalDpi xmlns:a14="http://schemas.microsoft.com/office/drawing/2010/main" val="0"/>
              </a:ext>
            </a:extLst>
          </a:blip>
          <a:srcRect t="79" b="79"/>
          <a:stretch/>
        </p:blipFill>
        <p:spPr>
          <a:xfrm>
            <a:off x="5384934" y="1432891"/>
            <a:ext cx="6011055" cy="4057048"/>
          </a:xfrm>
        </p:spPr>
      </p:pic>
    </p:spTree>
    <p:extLst>
      <p:ext uri="{BB962C8B-B14F-4D97-AF65-F5344CB8AC3E}">
        <p14:creationId xmlns:p14="http://schemas.microsoft.com/office/powerpoint/2010/main" val="29108664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41AAFA-351F-E331-6446-B6772DF9591A}"/>
              </a:ext>
            </a:extLst>
          </p:cNvPr>
          <p:cNvSpPr>
            <a:spLocks noGrp="1"/>
          </p:cNvSpPr>
          <p:nvPr>
            <p:ph type="title"/>
          </p:nvPr>
        </p:nvSpPr>
        <p:spPr/>
        <p:txBody>
          <a:bodyPr/>
          <a:lstStyle/>
          <a:p>
            <a:r>
              <a:rPr lang="en-US" dirty="0"/>
              <a:t>Knowledge search</a:t>
            </a:r>
            <a:endParaRPr lang="en-ID" dirty="0"/>
          </a:p>
        </p:txBody>
      </p:sp>
      <p:sp>
        <p:nvSpPr>
          <p:cNvPr id="3" name="Content Placeholder 2">
            <a:extLst>
              <a:ext uri="{FF2B5EF4-FFF2-40B4-BE49-F238E27FC236}">
                <a16:creationId xmlns:a16="http://schemas.microsoft.com/office/drawing/2014/main" id="{B5026172-2282-A655-E259-26024435F2C4}"/>
              </a:ext>
            </a:extLst>
          </p:cNvPr>
          <p:cNvSpPr>
            <a:spLocks noGrp="1"/>
          </p:cNvSpPr>
          <p:nvPr>
            <p:ph idx="1"/>
          </p:nvPr>
        </p:nvSpPr>
        <p:spPr>
          <a:xfrm>
            <a:off x="6729744" y="1607482"/>
            <a:ext cx="4907761" cy="4352544"/>
          </a:xfrm>
        </p:spPr>
        <p:txBody>
          <a:bodyPr/>
          <a:lstStyle/>
          <a:p>
            <a:r>
              <a:rPr lang="en-US" sz="2000" dirty="0"/>
              <a:t>We have gotten to a point where, in some cases, we don't even realize we are using artificial intelligence. </a:t>
            </a:r>
          </a:p>
          <a:p>
            <a:r>
              <a:rPr lang="en-US" sz="2000" dirty="0"/>
              <a:t>A sign that a technology or product is good is when we don't necessarily stop to think how it's doing what it is doing. A perfect example of this is Google Search. </a:t>
            </a:r>
          </a:p>
          <a:p>
            <a:r>
              <a:rPr lang="en-US" sz="2000" dirty="0"/>
              <a:t>The product has become ubiquitous in our lives and we don't realize how much it relies on artificial intelligence to produce its amazing results. </a:t>
            </a:r>
          </a:p>
          <a:p>
            <a:r>
              <a:rPr lang="en-US" sz="2000" dirty="0"/>
              <a:t>From its Google Suggest technology to its constant improvement of the relevancy of its results, AI is deeply embedded in its search process.</a:t>
            </a:r>
            <a:endParaRPr lang="en-ID" sz="2000" dirty="0"/>
          </a:p>
          <a:p>
            <a:pPr marL="0" indent="0">
              <a:buNone/>
            </a:pPr>
            <a:endParaRPr lang="en-ID" sz="2000" dirty="0"/>
          </a:p>
        </p:txBody>
      </p:sp>
      <p:sp>
        <p:nvSpPr>
          <p:cNvPr id="4" name="Slide Number Placeholder 3">
            <a:extLst>
              <a:ext uri="{FF2B5EF4-FFF2-40B4-BE49-F238E27FC236}">
                <a16:creationId xmlns:a16="http://schemas.microsoft.com/office/drawing/2014/main" id="{550EDF52-1E77-A5BD-0E2D-468380DA1E94}"/>
              </a:ext>
            </a:extLst>
          </p:cNvPr>
          <p:cNvSpPr>
            <a:spLocks noGrp="1"/>
          </p:cNvSpPr>
          <p:nvPr>
            <p:ph type="sldNum" sz="quarter" idx="11"/>
          </p:nvPr>
        </p:nvSpPr>
        <p:spPr/>
        <p:txBody>
          <a:bodyPr/>
          <a:lstStyle/>
          <a:p>
            <a:fld id="{75DF2D63-3FF5-D547-96B9-BE9CCD1ABA58}" type="slidenum">
              <a:rPr lang="en-US" smtClean="0"/>
              <a:t>20</a:t>
            </a:fld>
            <a:endParaRPr lang="en-US" dirty="0"/>
          </a:p>
        </p:txBody>
      </p:sp>
      <p:sp>
        <p:nvSpPr>
          <p:cNvPr id="5" name="Footer Placeholder 4">
            <a:extLst>
              <a:ext uri="{FF2B5EF4-FFF2-40B4-BE49-F238E27FC236}">
                <a16:creationId xmlns:a16="http://schemas.microsoft.com/office/drawing/2014/main" id="{E3393D08-55F5-B645-B101-3F32E67C8BF1}"/>
              </a:ext>
            </a:extLst>
          </p:cNvPr>
          <p:cNvSpPr>
            <a:spLocks noGrp="1"/>
          </p:cNvSpPr>
          <p:nvPr>
            <p:ph type="ftr" sz="quarter" idx="12"/>
          </p:nvPr>
        </p:nvSpPr>
        <p:spPr/>
        <p:txBody>
          <a:bodyPr/>
          <a:lstStyle/>
          <a:p>
            <a:r>
              <a:rPr lang="en-US"/>
              <a:t>presentation title</a:t>
            </a:r>
            <a:endParaRPr lang="en-US" dirty="0"/>
          </a:p>
        </p:txBody>
      </p:sp>
      <p:pic>
        <p:nvPicPr>
          <p:cNvPr id="7" name="Picture 6">
            <a:extLst>
              <a:ext uri="{FF2B5EF4-FFF2-40B4-BE49-F238E27FC236}">
                <a16:creationId xmlns:a16="http://schemas.microsoft.com/office/drawing/2014/main" id="{5811FEC7-C3A5-8C29-FE5F-7530425A0527}"/>
              </a:ext>
            </a:extLst>
          </p:cNvPr>
          <p:cNvPicPr>
            <a:picLocks noChangeAspect="1"/>
          </p:cNvPicPr>
          <p:nvPr/>
        </p:nvPicPr>
        <p:blipFill>
          <a:blip r:embed="rId2"/>
          <a:stretch>
            <a:fillRect/>
          </a:stretch>
        </p:blipFill>
        <p:spPr>
          <a:xfrm>
            <a:off x="1063520" y="1855945"/>
            <a:ext cx="5261079" cy="3855619"/>
          </a:xfrm>
          <a:prstGeom prst="rect">
            <a:avLst/>
          </a:prstGeom>
        </p:spPr>
      </p:pic>
    </p:spTree>
    <p:extLst>
      <p:ext uri="{BB962C8B-B14F-4D97-AF65-F5344CB8AC3E}">
        <p14:creationId xmlns:p14="http://schemas.microsoft.com/office/powerpoint/2010/main" val="2614655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10" descr="White DNA structure">
            <a:extLst>
              <a:ext uri="{FF2B5EF4-FFF2-40B4-BE49-F238E27FC236}">
                <a16:creationId xmlns:a16="http://schemas.microsoft.com/office/drawing/2014/main" id="{7F21F877-E428-8BB2-045F-D9FA57744C27}"/>
              </a:ext>
            </a:extLst>
          </p:cNvPr>
          <p:cNvPicPr>
            <a:picLocks noGrp="1" noChangeAspect="1"/>
          </p:cNvPicPr>
          <p:nvPr>
            <p:ph type="pic" sz="quarter" idx="10"/>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a:stretch/>
        </p:blipFill>
        <p:spPr/>
      </p:pic>
      <p:sp>
        <p:nvSpPr>
          <p:cNvPr id="3" name="Title 2">
            <a:extLst>
              <a:ext uri="{FF2B5EF4-FFF2-40B4-BE49-F238E27FC236}">
                <a16:creationId xmlns:a16="http://schemas.microsoft.com/office/drawing/2014/main" id="{03924A06-2533-68FE-6815-A6208AD97D3D}"/>
              </a:ext>
            </a:extLst>
          </p:cNvPr>
          <p:cNvSpPr>
            <a:spLocks noGrp="1"/>
          </p:cNvSpPr>
          <p:nvPr>
            <p:ph type="title"/>
          </p:nvPr>
        </p:nvSpPr>
        <p:spPr/>
        <p:txBody>
          <a:bodyPr/>
          <a:lstStyle/>
          <a:p>
            <a:r>
              <a:rPr lang="en-US" dirty="0"/>
              <a:t>Recommendation system</a:t>
            </a:r>
          </a:p>
        </p:txBody>
      </p:sp>
    </p:spTree>
    <p:extLst>
      <p:ext uri="{BB962C8B-B14F-4D97-AF65-F5344CB8AC3E}">
        <p14:creationId xmlns:p14="http://schemas.microsoft.com/office/powerpoint/2010/main" val="13903089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FD75E-0CBC-22E5-8C28-2358742F7ED3}"/>
              </a:ext>
            </a:extLst>
          </p:cNvPr>
          <p:cNvSpPr>
            <a:spLocks noGrp="1"/>
          </p:cNvSpPr>
          <p:nvPr>
            <p:ph type="title"/>
          </p:nvPr>
        </p:nvSpPr>
        <p:spPr/>
        <p:txBody>
          <a:bodyPr/>
          <a:lstStyle/>
          <a:p>
            <a:r>
              <a:rPr lang="en-US" dirty="0"/>
              <a:t>Recommendation system</a:t>
            </a:r>
            <a:endParaRPr lang="en-ID" dirty="0"/>
          </a:p>
        </p:txBody>
      </p:sp>
      <p:sp>
        <p:nvSpPr>
          <p:cNvPr id="3" name="Content Placeholder 2">
            <a:extLst>
              <a:ext uri="{FF2B5EF4-FFF2-40B4-BE49-F238E27FC236}">
                <a16:creationId xmlns:a16="http://schemas.microsoft.com/office/drawing/2014/main" id="{C6660F15-9113-E2D8-D525-CFA79EF57584}"/>
              </a:ext>
            </a:extLst>
          </p:cNvPr>
          <p:cNvSpPr>
            <a:spLocks noGrp="1"/>
          </p:cNvSpPr>
          <p:nvPr>
            <p:ph idx="1"/>
          </p:nvPr>
        </p:nvSpPr>
        <p:spPr/>
        <p:txBody>
          <a:bodyPr/>
          <a:lstStyle/>
          <a:p>
            <a:r>
              <a:rPr lang="en-US" dirty="0"/>
              <a:t>Recommendation systems are another example of AI technology that has been weaved into our everyday lives. </a:t>
            </a:r>
          </a:p>
          <a:p>
            <a:r>
              <a:rPr lang="en-US" dirty="0"/>
              <a:t>Amazon, YouTube, Netflix, LinkedIn, and Facebook all rely on recommendation technology and we don't even realize we are using it. </a:t>
            </a:r>
          </a:p>
          <a:p>
            <a:r>
              <a:rPr lang="en-US" dirty="0"/>
              <a:t>Recommendation systems rely heavily on data and the more data that is at their disposable, the more powerful they become</a:t>
            </a:r>
            <a:endParaRPr lang="en-ID" dirty="0"/>
          </a:p>
          <a:p>
            <a:pPr marL="0" indent="0">
              <a:buNone/>
            </a:pPr>
            <a:endParaRPr lang="en-ID" dirty="0"/>
          </a:p>
        </p:txBody>
      </p:sp>
      <p:sp>
        <p:nvSpPr>
          <p:cNvPr id="4" name="Slide Number Placeholder 3">
            <a:extLst>
              <a:ext uri="{FF2B5EF4-FFF2-40B4-BE49-F238E27FC236}">
                <a16:creationId xmlns:a16="http://schemas.microsoft.com/office/drawing/2014/main" id="{E0FEDDBA-693B-F88A-5F4A-ADA7232E0C48}"/>
              </a:ext>
            </a:extLst>
          </p:cNvPr>
          <p:cNvSpPr>
            <a:spLocks noGrp="1"/>
          </p:cNvSpPr>
          <p:nvPr>
            <p:ph type="sldNum" sz="quarter" idx="11"/>
          </p:nvPr>
        </p:nvSpPr>
        <p:spPr/>
        <p:txBody>
          <a:bodyPr/>
          <a:lstStyle/>
          <a:p>
            <a:fld id="{75DF2D63-3FF5-D547-96B9-BE9CCD1ABA58}" type="slidenum">
              <a:rPr lang="en-US" smtClean="0"/>
              <a:t>22</a:t>
            </a:fld>
            <a:endParaRPr lang="en-US" dirty="0"/>
          </a:p>
        </p:txBody>
      </p:sp>
      <p:sp>
        <p:nvSpPr>
          <p:cNvPr id="5" name="Footer Placeholder 4">
            <a:extLst>
              <a:ext uri="{FF2B5EF4-FFF2-40B4-BE49-F238E27FC236}">
                <a16:creationId xmlns:a16="http://schemas.microsoft.com/office/drawing/2014/main" id="{C6FB2692-07DF-33FF-74DC-20749DEBF2B9}"/>
              </a:ext>
            </a:extLst>
          </p:cNvPr>
          <p:cNvSpPr>
            <a:spLocks noGrp="1"/>
          </p:cNvSpPr>
          <p:nvPr>
            <p:ph type="ftr" sz="quarter" idx="12"/>
          </p:nvPr>
        </p:nvSpPr>
        <p:spPr/>
        <p:txBody>
          <a:bodyPr/>
          <a:lstStyle/>
          <a:p>
            <a:r>
              <a:rPr lang="en-US"/>
              <a:t>presentation title</a:t>
            </a:r>
            <a:endParaRPr lang="en-US" dirty="0"/>
          </a:p>
        </p:txBody>
      </p:sp>
    </p:spTree>
    <p:extLst>
      <p:ext uri="{BB962C8B-B14F-4D97-AF65-F5344CB8AC3E}">
        <p14:creationId xmlns:p14="http://schemas.microsoft.com/office/powerpoint/2010/main" val="1744500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10" descr="White DNA structure">
            <a:extLst>
              <a:ext uri="{FF2B5EF4-FFF2-40B4-BE49-F238E27FC236}">
                <a16:creationId xmlns:a16="http://schemas.microsoft.com/office/drawing/2014/main" id="{7F21F877-E428-8BB2-045F-D9FA57744C27}"/>
              </a:ext>
            </a:extLst>
          </p:cNvPr>
          <p:cNvPicPr>
            <a:picLocks noGrp="1" noChangeAspect="1"/>
          </p:cNvPicPr>
          <p:nvPr>
            <p:ph type="pic" sz="quarter" idx="10"/>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a:stretch/>
        </p:blipFill>
        <p:spPr/>
      </p:pic>
      <p:sp>
        <p:nvSpPr>
          <p:cNvPr id="3" name="Title 2">
            <a:extLst>
              <a:ext uri="{FF2B5EF4-FFF2-40B4-BE49-F238E27FC236}">
                <a16:creationId xmlns:a16="http://schemas.microsoft.com/office/drawing/2014/main" id="{03924A06-2533-68FE-6815-A6208AD97D3D}"/>
              </a:ext>
            </a:extLst>
          </p:cNvPr>
          <p:cNvSpPr>
            <a:spLocks noGrp="1"/>
          </p:cNvSpPr>
          <p:nvPr>
            <p:ph type="title"/>
          </p:nvPr>
        </p:nvSpPr>
        <p:spPr/>
        <p:txBody>
          <a:bodyPr/>
          <a:lstStyle/>
          <a:p>
            <a:r>
              <a:rPr lang="en-US" dirty="0"/>
              <a:t>The smart home</a:t>
            </a:r>
          </a:p>
        </p:txBody>
      </p:sp>
    </p:spTree>
    <p:extLst>
      <p:ext uri="{BB962C8B-B14F-4D97-AF65-F5344CB8AC3E}">
        <p14:creationId xmlns:p14="http://schemas.microsoft.com/office/powerpoint/2010/main" val="33727095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B69A5D-8DDA-2C5B-CFCC-CE56622E16E2}"/>
              </a:ext>
            </a:extLst>
          </p:cNvPr>
          <p:cNvSpPr>
            <a:spLocks noGrp="1"/>
          </p:cNvSpPr>
          <p:nvPr>
            <p:ph type="title"/>
          </p:nvPr>
        </p:nvSpPr>
        <p:spPr/>
        <p:txBody>
          <a:bodyPr/>
          <a:lstStyle/>
          <a:p>
            <a:r>
              <a:rPr lang="en-ID" dirty="0"/>
              <a:t>Home Monitoring</a:t>
            </a:r>
          </a:p>
        </p:txBody>
      </p:sp>
      <p:sp>
        <p:nvSpPr>
          <p:cNvPr id="3" name="Content Placeholder 2">
            <a:extLst>
              <a:ext uri="{FF2B5EF4-FFF2-40B4-BE49-F238E27FC236}">
                <a16:creationId xmlns:a16="http://schemas.microsoft.com/office/drawing/2014/main" id="{312F7C1E-548F-04B8-4B43-00C6DA58F66A}"/>
              </a:ext>
            </a:extLst>
          </p:cNvPr>
          <p:cNvSpPr>
            <a:spLocks noGrp="1"/>
          </p:cNvSpPr>
          <p:nvPr>
            <p:ph idx="1"/>
          </p:nvPr>
        </p:nvSpPr>
        <p:spPr>
          <a:xfrm>
            <a:off x="6324599" y="1524000"/>
            <a:ext cx="5228602" cy="5154455"/>
          </a:xfrm>
        </p:spPr>
        <p:txBody>
          <a:bodyPr/>
          <a:lstStyle/>
          <a:p>
            <a:r>
              <a:rPr lang="en-US" dirty="0"/>
              <a:t>Home monitoring is one area where great solutions are generally available already. </a:t>
            </a:r>
          </a:p>
          <a:p>
            <a:r>
              <a:rPr lang="en-US" dirty="0"/>
              <a:t>The Ring video doorbell from Amazon and the Google Nest thermostat are two inexpensive options that are widely available and popular. </a:t>
            </a:r>
          </a:p>
          <a:p>
            <a:r>
              <a:rPr lang="en-US" dirty="0"/>
              <a:t>These are two simple examples of smart home devices that are available for purchase today. </a:t>
            </a:r>
          </a:p>
          <a:p>
            <a:r>
              <a:rPr lang="en-US" dirty="0"/>
              <a:t>The Ring video doorbell is a smart home device connected to the internet that can notify the homeowner of activity at their home, such as a visitor, via their smartphone</a:t>
            </a:r>
            <a:endParaRPr lang="en-ID" dirty="0"/>
          </a:p>
        </p:txBody>
      </p:sp>
      <p:pic>
        <p:nvPicPr>
          <p:cNvPr id="5" name="Picture 4">
            <a:extLst>
              <a:ext uri="{FF2B5EF4-FFF2-40B4-BE49-F238E27FC236}">
                <a16:creationId xmlns:a16="http://schemas.microsoft.com/office/drawing/2014/main" id="{8972D2E6-DBE2-38FF-A93A-9269A156781B}"/>
              </a:ext>
            </a:extLst>
          </p:cNvPr>
          <p:cNvPicPr>
            <a:picLocks noChangeAspect="1"/>
          </p:cNvPicPr>
          <p:nvPr/>
        </p:nvPicPr>
        <p:blipFill>
          <a:blip r:embed="rId2"/>
          <a:stretch>
            <a:fillRect/>
          </a:stretch>
        </p:blipFill>
        <p:spPr>
          <a:xfrm>
            <a:off x="1295399" y="1863353"/>
            <a:ext cx="4475748" cy="4475748"/>
          </a:xfrm>
          <a:prstGeom prst="rect">
            <a:avLst/>
          </a:prstGeom>
        </p:spPr>
      </p:pic>
    </p:spTree>
    <p:extLst>
      <p:ext uri="{BB962C8B-B14F-4D97-AF65-F5344CB8AC3E}">
        <p14:creationId xmlns:p14="http://schemas.microsoft.com/office/powerpoint/2010/main" val="22176509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BF684D-FB5F-E310-DB1B-FE20AA5250E6}"/>
              </a:ext>
            </a:extLst>
          </p:cNvPr>
          <p:cNvSpPr>
            <a:spLocks noGrp="1"/>
          </p:cNvSpPr>
          <p:nvPr>
            <p:ph type="title"/>
          </p:nvPr>
        </p:nvSpPr>
        <p:spPr/>
        <p:txBody>
          <a:bodyPr/>
          <a:lstStyle/>
          <a:p>
            <a:r>
              <a:rPr lang="en-ID" dirty="0"/>
              <a:t>Vacuuming and mopping</a:t>
            </a:r>
          </a:p>
        </p:txBody>
      </p:sp>
      <p:sp>
        <p:nvSpPr>
          <p:cNvPr id="3" name="Content Placeholder 2">
            <a:extLst>
              <a:ext uri="{FF2B5EF4-FFF2-40B4-BE49-F238E27FC236}">
                <a16:creationId xmlns:a16="http://schemas.microsoft.com/office/drawing/2014/main" id="{432703FB-FAAC-B26E-8A5A-FD53F8B3CEED}"/>
              </a:ext>
            </a:extLst>
          </p:cNvPr>
          <p:cNvSpPr>
            <a:spLocks noGrp="1"/>
          </p:cNvSpPr>
          <p:nvPr>
            <p:ph idx="1"/>
          </p:nvPr>
        </p:nvSpPr>
        <p:spPr>
          <a:xfrm>
            <a:off x="5595807" y="1524000"/>
            <a:ext cx="5757992" cy="5298834"/>
          </a:xfrm>
        </p:spPr>
        <p:txBody>
          <a:bodyPr>
            <a:normAutofit/>
          </a:bodyPr>
          <a:lstStyle/>
          <a:p>
            <a:r>
              <a:rPr lang="en-US" sz="2000" dirty="0"/>
              <a:t>Two tasks that have been popular to hand off to robots are vacuuming and mopping. </a:t>
            </a:r>
          </a:p>
          <a:p>
            <a:r>
              <a:rPr lang="en-US" sz="2000" dirty="0"/>
              <a:t>A robotic vacuum cleaner is an autonomous robotic vacuum cleaner that uses AI to vacuum a surface. </a:t>
            </a:r>
          </a:p>
          <a:p>
            <a:r>
              <a:rPr lang="en-US" sz="2000" dirty="0"/>
              <a:t>Depending on the design, some of these machines use spinning brushes to reach tight corners and some models include several other features in addition to being able to vacuum, such as mopping and UV sterilization. </a:t>
            </a:r>
          </a:p>
          <a:p>
            <a:r>
              <a:rPr lang="en-US" sz="2000" dirty="0"/>
              <a:t>Much of the credit for popularizing this technology goes to the company (not the film), iRobot. iRobot was started in 1990 by Rodney Brooks, Colin Angle, and Helen Greiner after meeting each other while working in MIT's Artificial Intelligence Lab. </a:t>
            </a:r>
          </a:p>
          <a:p>
            <a:r>
              <a:rPr lang="en-US" sz="2000" dirty="0"/>
              <a:t>iRobot is best known for its vacuuming robot (Roomba), but for a long time they also had a division devoted to the development of military robots</a:t>
            </a:r>
            <a:endParaRPr lang="en-ID" sz="2000" dirty="0"/>
          </a:p>
        </p:txBody>
      </p:sp>
      <p:pic>
        <p:nvPicPr>
          <p:cNvPr id="5" name="Picture 4">
            <a:extLst>
              <a:ext uri="{FF2B5EF4-FFF2-40B4-BE49-F238E27FC236}">
                <a16:creationId xmlns:a16="http://schemas.microsoft.com/office/drawing/2014/main" id="{769155C3-C9C2-EEDC-4E16-B15471CC30FA}"/>
              </a:ext>
            </a:extLst>
          </p:cNvPr>
          <p:cNvPicPr>
            <a:picLocks noChangeAspect="1"/>
          </p:cNvPicPr>
          <p:nvPr/>
        </p:nvPicPr>
        <p:blipFill>
          <a:blip r:embed="rId2"/>
          <a:stretch>
            <a:fillRect/>
          </a:stretch>
        </p:blipFill>
        <p:spPr>
          <a:xfrm>
            <a:off x="1075945" y="2095133"/>
            <a:ext cx="3874168" cy="3874168"/>
          </a:xfrm>
          <a:prstGeom prst="rect">
            <a:avLst/>
          </a:prstGeom>
        </p:spPr>
      </p:pic>
    </p:spTree>
    <p:extLst>
      <p:ext uri="{BB962C8B-B14F-4D97-AF65-F5344CB8AC3E}">
        <p14:creationId xmlns:p14="http://schemas.microsoft.com/office/powerpoint/2010/main" val="12624523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10" descr="White DNA structure">
            <a:extLst>
              <a:ext uri="{FF2B5EF4-FFF2-40B4-BE49-F238E27FC236}">
                <a16:creationId xmlns:a16="http://schemas.microsoft.com/office/drawing/2014/main" id="{7F21F877-E428-8BB2-045F-D9FA57744C27}"/>
              </a:ext>
            </a:extLst>
          </p:cNvPr>
          <p:cNvPicPr>
            <a:picLocks noGrp="1" noChangeAspect="1"/>
          </p:cNvPicPr>
          <p:nvPr>
            <p:ph type="pic" sz="quarter" idx="10"/>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a:stretch/>
        </p:blipFill>
        <p:spPr/>
      </p:pic>
      <p:sp>
        <p:nvSpPr>
          <p:cNvPr id="3" name="Title 2">
            <a:extLst>
              <a:ext uri="{FF2B5EF4-FFF2-40B4-BE49-F238E27FC236}">
                <a16:creationId xmlns:a16="http://schemas.microsoft.com/office/drawing/2014/main" id="{03924A06-2533-68FE-6815-A6208AD97D3D}"/>
              </a:ext>
            </a:extLst>
          </p:cNvPr>
          <p:cNvSpPr>
            <a:spLocks noGrp="1"/>
          </p:cNvSpPr>
          <p:nvPr>
            <p:ph type="title"/>
          </p:nvPr>
        </p:nvSpPr>
        <p:spPr/>
        <p:txBody>
          <a:bodyPr/>
          <a:lstStyle/>
          <a:p>
            <a:r>
              <a:rPr lang="en-US" dirty="0"/>
              <a:t>gaming</a:t>
            </a:r>
          </a:p>
        </p:txBody>
      </p:sp>
    </p:spTree>
    <p:extLst>
      <p:ext uri="{BB962C8B-B14F-4D97-AF65-F5344CB8AC3E}">
        <p14:creationId xmlns:p14="http://schemas.microsoft.com/office/powerpoint/2010/main" val="40624991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2916DA-A980-38B3-8D2C-A6BB27862768}"/>
              </a:ext>
            </a:extLst>
          </p:cNvPr>
          <p:cNvSpPr>
            <a:spLocks noGrp="1"/>
          </p:cNvSpPr>
          <p:nvPr>
            <p:ph type="title"/>
          </p:nvPr>
        </p:nvSpPr>
        <p:spPr/>
        <p:txBody>
          <a:bodyPr/>
          <a:lstStyle/>
          <a:p>
            <a:r>
              <a:rPr lang="en-ID" dirty="0"/>
              <a:t>StarCraft 2</a:t>
            </a:r>
          </a:p>
        </p:txBody>
      </p:sp>
      <p:sp>
        <p:nvSpPr>
          <p:cNvPr id="3" name="Content Placeholder 2">
            <a:extLst>
              <a:ext uri="{FF2B5EF4-FFF2-40B4-BE49-F238E27FC236}">
                <a16:creationId xmlns:a16="http://schemas.microsoft.com/office/drawing/2014/main" id="{99FEDDFA-2DAB-E94D-6CA3-DBC4655E80D2}"/>
              </a:ext>
            </a:extLst>
          </p:cNvPr>
          <p:cNvSpPr>
            <a:spLocks noGrp="1"/>
          </p:cNvSpPr>
          <p:nvPr>
            <p:ph idx="1"/>
          </p:nvPr>
        </p:nvSpPr>
        <p:spPr>
          <a:xfrm>
            <a:off x="1295400" y="1855945"/>
            <a:ext cx="5233737" cy="4352544"/>
          </a:xfrm>
        </p:spPr>
        <p:txBody>
          <a:bodyPr>
            <a:normAutofit fontScale="92500" lnSpcReduction="20000"/>
          </a:bodyPr>
          <a:lstStyle/>
          <a:p>
            <a:r>
              <a:rPr lang="en-US" dirty="0"/>
              <a:t>Video games have been used for decades as a benchmark to test the performance of AI systems. </a:t>
            </a:r>
          </a:p>
          <a:p>
            <a:r>
              <a:rPr lang="en-US" dirty="0"/>
              <a:t>As capabilities increase, researchers work with more complex games that require different types of intelligence. </a:t>
            </a:r>
          </a:p>
          <a:p>
            <a:r>
              <a:rPr lang="en-US" dirty="0"/>
              <a:t>The strategies and techniques developed from this game playing can transfer to solving real-world problems. </a:t>
            </a:r>
          </a:p>
          <a:p>
            <a:r>
              <a:rPr lang="en-US" dirty="0"/>
              <a:t>The game of StarCraft II is considered one of the hardest, though it is an ancient game by video game standards.</a:t>
            </a:r>
          </a:p>
          <a:p>
            <a:r>
              <a:rPr lang="en-US" dirty="0"/>
              <a:t>The team at DeepMind introduced a program dubbed </a:t>
            </a:r>
            <a:r>
              <a:rPr lang="en-US" dirty="0" err="1"/>
              <a:t>AlphaStar</a:t>
            </a:r>
            <a:r>
              <a:rPr lang="en-US" dirty="0"/>
              <a:t> that can play StarCraft II and was for the first time able to defeat a top professional player</a:t>
            </a:r>
            <a:endParaRPr lang="en-ID" dirty="0"/>
          </a:p>
        </p:txBody>
      </p:sp>
      <p:pic>
        <p:nvPicPr>
          <p:cNvPr id="5" name="Picture 4">
            <a:extLst>
              <a:ext uri="{FF2B5EF4-FFF2-40B4-BE49-F238E27FC236}">
                <a16:creationId xmlns:a16="http://schemas.microsoft.com/office/drawing/2014/main" id="{BEAF7BD4-C0C9-97F3-7886-89E545BF21FA}"/>
              </a:ext>
            </a:extLst>
          </p:cNvPr>
          <p:cNvPicPr>
            <a:picLocks noChangeAspect="1"/>
          </p:cNvPicPr>
          <p:nvPr/>
        </p:nvPicPr>
        <p:blipFill>
          <a:blip r:embed="rId2"/>
          <a:stretch>
            <a:fillRect/>
          </a:stretch>
        </p:blipFill>
        <p:spPr>
          <a:xfrm>
            <a:off x="6657473" y="2462463"/>
            <a:ext cx="4835549" cy="2538663"/>
          </a:xfrm>
          <a:prstGeom prst="rect">
            <a:avLst/>
          </a:prstGeom>
        </p:spPr>
      </p:pic>
    </p:spTree>
    <p:extLst>
      <p:ext uri="{BB962C8B-B14F-4D97-AF65-F5344CB8AC3E}">
        <p14:creationId xmlns:p14="http://schemas.microsoft.com/office/powerpoint/2010/main" val="30278905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BED7B-8F0F-222D-DF47-6144F017C03A}"/>
              </a:ext>
            </a:extLst>
          </p:cNvPr>
          <p:cNvSpPr>
            <a:spLocks noGrp="1"/>
          </p:cNvSpPr>
          <p:nvPr>
            <p:ph type="title"/>
          </p:nvPr>
        </p:nvSpPr>
        <p:spPr/>
        <p:txBody>
          <a:bodyPr/>
          <a:lstStyle/>
          <a:p>
            <a:r>
              <a:rPr lang="en-ID" dirty="0"/>
              <a:t>Jeopardy</a:t>
            </a:r>
          </a:p>
        </p:txBody>
      </p:sp>
      <p:sp>
        <p:nvSpPr>
          <p:cNvPr id="3" name="Content Placeholder 2">
            <a:extLst>
              <a:ext uri="{FF2B5EF4-FFF2-40B4-BE49-F238E27FC236}">
                <a16:creationId xmlns:a16="http://schemas.microsoft.com/office/drawing/2014/main" id="{0E83C366-79F5-0EDC-5382-F52515B661CF}"/>
              </a:ext>
            </a:extLst>
          </p:cNvPr>
          <p:cNvSpPr>
            <a:spLocks noGrp="1"/>
          </p:cNvSpPr>
          <p:nvPr>
            <p:ph idx="1"/>
          </p:nvPr>
        </p:nvSpPr>
        <p:spPr>
          <a:xfrm>
            <a:off x="1295400" y="1855945"/>
            <a:ext cx="3982453" cy="4352544"/>
          </a:xfrm>
        </p:spPr>
        <p:txBody>
          <a:bodyPr/>
          <a:lstStyle/>
          <a:p>
            <a:r>
              <a:rPr lang="en-US" dirty="0"/>
              <a:t>IBM and the Watson team made history in 2011 when they devised a system that was able to beat two of the most successful Jeopardy champions. </a:t>
            </a:r>
          </a:p>
          <a:p>
            <a:r>
              <a:rPr lang="en-US" dirty="0"/>
              <a:t>Ken Jennings has the longest unbeaten run in the show's history with 74 consecutive appearances. </a:t>
            </a:r>
          </a:p>
          <a:p>
            <a:r>
              <a:rPr lang="en-US" dirty="0"/>
              <a:t>Brad Rutter had the distinction of winning the biggest prize pot with a total of $3.25 million.</a:t>
            </a:r>
            <a:endParaRPr lang="en-ID" dirty="0"/>
          </a:p>
        </p:txBody>
      </p:sp>
      <p:pic>
        <p:nvPicPr>
          <p:cNvPr id="5" name="Picture 4">
            <a:extLst>
              <a:ext uri="{FF2B5EF4-FFF2-40B4-BE49-F238E27FC236}">
                <a16:creationId xmlns:a16="http://schemas.microsoft.com/office/drawing/2014/main" id="{0DA6544D-5422-D435-8833-F232CBC3DDF6}"/>
              </a:ext>
            </a:extLst>
          </p:cNvPr>
          <p:cNvPicPr>
            <a:picLocks noChangeAspect="1"/>
          </p:cNvPicPr>
          <p:nvPr/>
        </p:nvPicPr>
        <p:blipFill>
          <a:blip r:embed="rId2"/>
          <a:stretch>
            <a:fillRect/>
          </a:stretch>
        </p:blipFill>
        <p:spPr>
          <a:xfrm>
            <a:off x="5784605" y="1855945"/>
            <a:ext cx="5954205" cy="3826042"/>
          </a:xfrm>
          <a:prstGeom prst="rect">
            <a:avLst/>
          </a:prstGeom>
        </p:spPr>
      </p:pic>
    </p:spTree>
    <p:extLst>
      <p:ext uri="{BB962C8B-B14F-4D97-AF65-F5344CB8AC3E}">
        <p14:creationId xmlns:p14="http://schemas.microsoft.com/office/powerpoint/2010/main" val="14546291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50A1B0-35D4-4688-5019-392DAD39904A}"/>
              </a:ext>
            </a:extLst>
          </p:cNvPr>
          <p:cNvSpPr>
            <a:spLocks noGrp="1"/>
          </p:cNvSpPr>
          <p:nvPr>
            <p:ph type="title"/>
          </p:nvPr>
        </p:nvSpPr>
        <p:spPr>
          <a:xfrm>
            <a:off x="774031" y="5277853"/>
            <a:ext cx="3505199" cy="914400"/>
          </a:xfrm>
        </p:spPr>
        <p:txBody>
          <a:bodyPr/>
          <a:lstStyle/>
          <a:p>
            <a:r>
              <a:rPr lang="en-ID" dirty="0"/>
              <a:t>Chess</a:t>
            </a:r>
          </a:p>
        </p:txBody>
      </p:sp>
      <p:sp>
        <p:nvSpPr>
          <p:cNvPr id="3" name="Content Placeholder 2">
            <a:extLst>
              <a:ext uri="{FF2B5EF4-FFF2-40B4-BE49-F238E27FC236}">
                <a16:creationId xmlns:a16="http://schemas.microsoft.com/office/drawing/2014/main" id="{AF69D74D-8F37-0B0D-B24D-8BC40D7C6D5F}"/>
              </a:ext>
            </a:extLst>
          </p:cNvPr>
          <p:cNvSpPr>
            <a:spLocks noGrp="1"/>
          </p:cNvSpPr>
          <p:nvPr>
            <p:ph idx="1"/>
          </p:nvPr>
        </p:nvSpPr>
        <p:spPr>
          <a:xfrm>
            <a:off x="5192630" y="336885"/>
            <a:ext cx="6679533" cy="6164275"/>
          </a:xfrm>
        </p:spPr>
        <p:txBody>
          <a:bodyPr>
            <a:normAutofit fontScale="92500"/>
          </a:bodyPr>
          <a:lstStyle/>
          <a:p>
            <a:r>
              <a:rPr lang="en-US" dirty="0"/>
              <a:t>remember the news when Deep Blue famously beat chess grand master Gary Kasparov in 1996. Deep Blue was a chess-playing application created by IBM. In the first round of play Deep Blue won the first game against Gary Kasparov. However, they were scheduled to play six games. Kasparov won three and drew two of the following five games thus defeating Deep Blue by a score of 4–2. The Deep Blue team went back to the drawing board, made a lot of enhancements to the software, and played Kasparov again in 1997. Deep Blue won the second round against Kasparov winning the six-game rematch by a score of 3½–2½. It then became the first computer system to beat a current world champion in a match under standard chess tournament rules and time controls. </a:t>
            </a:r>
          </a:p>
          <a:p>
            <a:r>
              <a:rPr lang="en-US" dirty="0"/>
              <a:t>A lesser known example, and a sign that machines beating humans is becoming common place, is the achievement in the area of chess by the </a:t>
            </a:r>
            <a:r>
              <a:rPr lang="en-US" dirty="0" err="1"/>
              <a:t>AlphaZero</a:t>
            </a:r>
            <a:r>
              <a:rPr lang="en-US" dirty="0"/>
              <a:t> team. Google scientists from their </a:t>
            </a:r>
            <a:r>
              <a:rPr lang="en-US" dirty="0" err="1"/>
              <a:t>AlphaZero</a:t>
            </a:r>
            <a:r>
              <a:rPr lang="en-US" dirty="0"/>
              <a:t> research team created a system in 2017 that took just four hours to learn the rules of chess before crushing the most advanced world champion chess program at the time called Stockfish</a:t>
            </a:r>
            <a:endParaRPr lang="en-ID" dirty="0"/>
          </a:p>
        </p:txBody>
      </p:sp>
      <p:pic>
        <p:nvPicPr>
          <p:cNvPr id="5" name="Picture 4">
            <a:extLst>
              <a:ext uri="{FF2B5EF4-FFF2-40B4-BE49-F238E27FC236}">
                <a16:creationId xmlns:a16="http://schemas.microsoft.com/office/drawing/2014/main" id="{BED43CCE-1626-816C-F361-516C63F7A952}"/>
              </a:ext>
            </a:extLst>
          </p:cNvPr>
          <p:cNvPicPr>
            <a:picLocks noChangeAspect="1"/>
          </p:cNvPicPr>
          <p:nvPr/>
        </p:nvPicPr>
        <p:blipFill>
          <a:blip r:embed="rId2"/>
          <a:stretch>
            <a:fillRect/>
          </a:stretch>
        </p:blipFill>
        <p:spPr>
          <a:xfrm>
            <a:off x="774031" y="1044741"/>
            <a:ext cx="3878179" cy="3878179"/>
          </a:xfrm>
          <a:prstGeom prst="rect">
            <a:avLst/>
          </a:prstGeom>
        </p:spPr>
      </p:pic>
    </p:spTree>
    <p:extLst>
      <p:ext uri="{BB962C8B-B14F-4D97-AF65-F5344CB8AC3E}">
        <p14:creationId xmlns:p14="http://schemas.microsoft.com/office/powerpoint/2010/main" val="6573460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984788-646A-CF90-D67D-14752A71745D}"/>
              </a:ext>
            </a:extLst>
          </p:cNvPr>
          <p:cNvSpPr>
            <a:spLocks noGrp="1"/>
          </p:cNvSpPr>
          <p:nvPr>
            <p:ph type="title"/>
          </p:nvPr>
        </p:nvSpPr>
        <p:spPr>
          <a:xfrm>
            <a:off x="5449824" y="649224"/>
            <a:ext cx="5760720" cy="548640"/>
          </a:xfrm>
        </p:spPr>
        <p:txBody>
          <a:bodyPr/>
          <a:lstStyle/>
          <a:p>
            <a:r>
              <a:rPr lang="en-US" dirty="0"/>
              <a:t>Representative ai use cases</a:t>
            </a:r>
          </a:p>
        </p:txBody>
      </p:sp>
      <p:sp>
        <p:nvSpPr>
          <p:cNvPr id="5" name="Footer Placeholder 4">
            <a:extLst>
              <a:ext uri="{FF2B5EF4-FFF2-40B4-BE49-F238E27FC236}">
                <a16:creationId xmlns:a16="http://schemas.microsoft.com/office/drawing/2014/main" id="{241D8BC6-DD9D-7F06-3B9F-9F2B462E4984}"/>
              </a:ext>
            </a:extLst>
          </p:cNvPr>
          <p:cNvSpPr>
            <a:spLocks noGrp="1"/>
          </p:cNvSpPr>
          <p:nvPr>
            <p:ph type="ftr" sz="quarter" idx="12"/>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B6586F16-C3E1-6E51-D140-EF50382CA456}"/>
              </a:ext>
            </a:extLst>
          </p:cNvPr>
          <p:cNvSpPr>
            <a:spLocks noGrp="1"/>
          </p:cNvSpPr>
          <p:nvPr>
            <p:ph type="sldNum" sz="quarter" idx="11"/>
          </p:nvPr>
        </p:nvSpPr>
        <p:spPr/>
        <p:txBody>
          <a:bodyPr/>
          <a:lstStyle/>
          <a:p>
            <a:fld id="{75DF2D63-3FF5-D547-96B9-BE9CCD1ABA58}" type="slidenum">
              <a:rPr lang="en-US" smtClean="0"/>
              <a:pPr/>
              <a:t>3</a:t>
            </a:fld>
            <a:endParaRPr lang="en-US" dirty="0"/>
          </a:p>
        </p:txBody>
      </p:sp>
      <p:pic>
        <p:nvPicPr>
          <p:cNvPr id="7" name="Picture Placeholder 6" descr="Pipette over three glass jars">
            <a:extLst>
              <a:ext uri="{FF2B5EF4-FFF2-40B4-BE49-F238E27FC236}">
                <a16:creationId xmlns:a16="http://schemas.microsoft.com/office/drawing/2014/main" id="{7FFC92DA-E590-4A49-8738-10A5D4DBBE6E}"/>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a:stretch>
            <a:fillRect/>
          </a:stretch>
        </p:blipFill>
        <p:spPr>
          <a:xfrm>
            <a:off x="1298575" y="1828800"/>
            <a:ext cx="3200400" cy="3200400"/>
          </a:xfrm>
          <a:custGeom>
            <a:avLst/>
            <a:gdLst>
              <a:gd name="connsiteX0" fmla="*/ 1600200 w 3200400"/>
              <a:gd name="connsiteY0" fmla="*/ 0 h 3200400"/>
              <a:gd name="connsiteX1" fmla="*/ 3200400 w 3200400"/>
              <a:gd name="connsiteY1" fmla="*/ 1600200 h 3200400"/>
              <a:gd name="connsiteX2" fmla="*/ 1600200 w 3200400"/>
              <a:gd name="connsiteY2" fmla="*/ 3200400 h 3200400"/>
              <a:gd name="connsiteX3" fmla="*/ 0 w 3200400"/>
              <a:gd name="connsiteY3" fmla="*/ 1600200 h 3200400"/>
              <a:gd name="connsiteX4" fmla="*/ 1600200 w 3200400"/>
              <a:gd name="connsiteY4" fmla="*/ 0 h 3200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00400" h="3200400">
                <a:moveTo>
                  <a:pt x="1600200" y="0"/>
                </a:moveTo>
                <a:cubicBezTo>
                  <a:pt x="2483966" y="0"/>
                  <a:pt x="3200400" y="716434"/>
                  <a:pt x="3200400" y="1600200"/>
                </a:cubicBezTo>
                <a:cubicBezTo>
                  <a:pt x="3200400" y="2483966"/>
                  <a:pt x="2483966" y="3200400"/>
                  <a:pt x="1600200" y="3200400"/>
                </a:cubicBezTo>
                <a:cubicBezTo>
                  <a:pt x="716434" y="3200400"/>
                  <a:pt x="0" y="2483966"/>
                  <a:pt x="0" y="1600200"/>
                </a:cubicBezTo>
                <a:cubicBezTo>
                  <a:pt x="0" y="716434"/>
                  <a:pt x="716434" y="0"/>
                  <a:pt x="1600200" y="0"/>
                </a:cubicBezTo>
                <a:close/>
              </a:path>
            </a:pathLst>
          </a:custGeom>
        </p:spPr>
      </p:pic>
      <p:sp>
        <p:nvSpPr>
          <p:cNvPr id="3" name="Content Placeholder 2">
            <a:extLst>
              <a:ext uri="{FF2B5EF4-FFF2-40B4-BE49-F238E27FC236}">
                <a16:creationId xmlns:a16="http://schemas.microsoft.com/office/drawing/2014/main" id="{77C9C890-ADC6-0AA7-BBC0-05E856AA7C3C}"/>
              </a:ext>
            </a:extLst>
          </p:cNvPr>
          <p:cNvSpPr>
            <a:spLocks noGrp="1"/>
          </p:cNvSpPr>
          <p:nvPr>
            <p:ph idx="1"/>
          </p:nvPr>
        </p:nvSpPr>
        <p:spPr>
          <a:xfrm>
            <a:off x="4756484" y="2624809"/>
            <a:ext cx="7014892" cy="3807947"/>
          </a:xfrm>
        </p:spPr>
        <p:txBody>
          <a:bodyPr/>
          <a:lstStyle/>
          <a:p>
            <a:r>
              <a:rPr lang="en-US" dirty="0"/>
              <a:t>From finance to medicine, it is difficult to find an industry that is not being disrupted by Artificial Intelligence. We will focus on real-world examples of the most popular applications of AI in our everyday life. </a:t>
            </a:r>
          </a:p>
          <a:p>
            <a:r>
              <a:rPr lang="en-US" dirty="0"/>
              <a:t>Artificial Intelligence, cognitive computing, machine learning, and deep learning are only some of the disruptive technologies that are enabling rapid change today. These technologies can be adopted quicker because of advances in cloud computing, Internet of Things (IoT), and edge computing.</a:t>
            </a:r>
            <a:endParaRPr lang="en-ID" dirty="0"/>
          </a:p>
        </p:txBody>
      </p:sp>
    </p:spTree>
    <p:extLst>
      <p:ext uri="{BB962C8B-B14F-4D97-AF65-F5344CB8AC3E}">
        <p14:creationId xmlns:p14="http://schemas.microsoft.com/office/powerpoint/2010/main" val="281013368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99F842-B696-D906-BE88-9BC46863A817}"/>
              </a:ext>
            </a:extLst>
          </p:cNvPr>
          <p:cNvSpPr>
            <a:spLocks noGrp="1"/>
          </p:cNvSpPr>
          <p:nvPr>
            <p:ph type="title"/>
          </p:nvPr>
        </p:nvSpPr>
        <p:spPr/>
        <p:txBody>
          <a:bodyPr/>
          <a:lstStyle/>
          <a:p>
            <a:r>
              <a:rPr lang="en-ID" dirty="0"/>
              <a:t>AlphaGo</a:t>
            </a:r>
          </a:p>
        </p:txBody>
      </p:sp>
      <p:sp>
        <p:nvSpPr>
          <p:cNvPr id="3" name="Content Placeholder 2">
            <a:extLst>
              <a:ext uri="{FF2B5EF4-FFF2-40B4-BE49-F238E27FC236}">
                <a16:creationId xmlns:a16="http://schemas.microsoft.com/office/drawing/2014/main" id="{15202588-1220-3C8D-7C69-4F4CC83EDF8A}"/>
              </a:ext>
            </a:extLst>
          </p:cNvPr>
          <p:cNvSpPr>
            <a:spLocks noGrp="1"/>
          </p:cNvSpPr>
          <p:nvPr>
            <p:ph idx="1"/>
          </p:nvPr>
        </p:nvSpPr>
        <p:spPr>
          <a:xfrm>
            <a:off x="717885" y="1503260"/>
            <a:ext cx="4800599" cy="3412707"/>
          </a:xfrm>
        </p:spPr>
        <p:txBody>
          <a:bodyPr>
            <a:noAutofit/>
          </a:bodyPr>
          <a:lstStyle/>
          <a:p>
            <a:r>
              <a:rPr lang="en-US" sz="1800" dirty="0"/>
              <a:t>In October 2015, the original AlphaGo became the first computer Go program to beat a human professional Go player without handicaps on a full-sized 19 x 19 board. In March 2016, it beat Lee Sedol in a five-game match. </a:t>
            </a:r>
          </a:p>
          <a:p>
            <a:r>
              <a:rPr lang="en-US" sz="1800" dirty="0"/>
              <a:t>This became the first time a Go program beat a 9-dan professional without handicaps. Although AlphaGo lost to Lee Sedol in the fourth game, Lee resigned in the final game, giving a final score of 4 games to 1. At the 2017 Future of Go Summit, the successor to AlphaGo called AlphaGo Master beat the master Ke Jie in a three-game match. Ke Jie was ranked the world No.1 ranked player at the time. </a:t>
            </a:r>
          </a:p>
          <a:p>
            <a:r>
              <a:rPr lang="en-US" sz="1800" dirty="0"/>
              <a:t>After this, AlphaGo was awarded professional 9-dan by the Chinese </a:t>
            </a:r>
            <a:r>
              <a:rPr lang="en-US" sz="1800" dirty="0" err="1"/>
              <a:t>Weiqi</a:t>
            </a:r>
            <a:r>
              <a:rPr lang="en-US" sz="1800" dirty="0"/>
              <a:t> Association. AlphaGo and its successors use a Monte Carlo tree search algorithm to find their moves based on knowledge previously "learned" by machine learning, specifically using deep learning and training, both playing with humans and by itself. </a:t>
            </a:r>
          </a:p>
        </p:txBody>
      </p:sp>
      <p:pic>
        <p:nvPicPr>
          <p:cNvPr id="5" name="Picture 4">
            <a:extLst>
              <a:ext uri="{FF2B5EF4-FFF2-40B4-BE49-F238E27FC236}">
                <a16:creationId xmlns:a16="http://schemas.microsoft.com/office/drawing/2014/main" id="{3196C7D1-7F54-F133-2B24-69FEE05F9060}"/>
              </a:ext>
            </a:extLst>
          </p:cNvPr>
          <p:cNvPicPr>
            <a:picLocks noChangeAspect="1"/>
          </p:cNvPicPr>
          <p:nvPr/>
        </p:nvPicPr>
        <p:blipFill>
          <a:blip r:embed="rId2"/>
          <a:stretch>
            <a:fillRect/>
          </a:stretch>
        </p:blipFill>
        <p:spPr>
          <a:xfrm>
            <a:off x="6345097" y="1402775"/>
            <a:ext cx="5361627" cy="3015915"/>
          </a:xfrm>
          <a:prstGeom prst="rect">
            <a:avLst/>
          </a:prstGeom>
        </p:spPr>
      </p:pic>
      <p:sp>
        <p:nvSpPr>
          <p:cNvPr id="7" name="TextBox 6">
            <a:extLst>
              <a:ext uri="{FF2B5EF4-FFF2-40B4-BE49-F238E27FC236}">
                <a16:creationId xmlns:a16="http://schemas.microsoft.com/office/drawing/2014/main" id="{6D38DDD4-EAE8-9CD8-E1FF-83B59BD3E121}"/>
              </a:ext>
            </a:extLst>
          </p:cNvPr>
          <p:cNvSpPr txBox="1"/>
          <p:nvPr/>
        </p:nvSpPr>
        <p:spPr>
          <a:xfrm>
            <a:off x="6345097" y="4915967"/>
            <a:ext cx="5615181" cy="1200329"/>
          </a:xfrm>
          <a:prstGeom prst="rect">
            <a:avLst/>
          </a:prstGeom>
          <a:noFill/>
        </p:spPr>
        <p:txBody>
          <a:bodyPr wrap="square">
            <a:spAutoFit/>
          </a:bodyPr>
          <a:lstStyle/>
          <a:p>
            <a:r>
              <a:rPr lang="en-US" sz="1800" dirty="0"/>
              <a:t>The model is trained to predict AlphaGo's own moves and the winner's games. This neural net improves the strength of tree search, resulting in better moves and stronger play in following games</a:t>
            </a:r>
            <a:endParaRPr lang="en-ID" sz="1800" dirty="0"/>
          </a:p>
        </p:txBody>
      </p:sp>
    </p:spTree>
    <p:extLst>
      <p:ext uri="{BB962C8B-B14F-4D97-AF65-F5344CB8AC3E}">
        <p14:creationId xmlns:p14="http://schemas.microsoft.com/office/powerpoint/2010/main" val="29987284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10" descr="White DNA structure">
            <a:extLst>
              <a:ext uri="{FF2B5EF4-FFF2-40B4-BE49-F238E27FC236}">
                <a16:creationId xmlns:a16="http://schemas.microsoft.com/office/drawing/2014/main" id="{7F21F877-E428-8BB2-045F-D9FA57744C27}"/>
              </a:ext>
            </a:extLst>
          </p:cNvPr>
          <p:cNvPicPr>
            <a:picLocks noGrp="1" noChangeAspect="1"/>
          </p:cNvPicPr>
          <p:nvPr>
            <p:ph type="pic" sz="quarter" idx="10"/>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a:stretch/>
        </p:blipFill>
        <p:spPr/>
      </p:pic>
      <p:sp>
        <p:nvSpPr>
          <p:cNvPr id="3" name="Title 2">
            <a:extLst>
              <a:ext uri="{FF2B5EF4-FFF2-40B4-BE49-F238E27FC236}">
                <a16:creationId xmlns:a16="http://schemas.microsoft.com/office/drawing/2014/main" id="{03924A06-2533-68FE-6815-A6208AD97D3D}"/>
              </a:ext>
            </a:extLst>
          </p:cNvPr>
          <p:cNvSpPr>
            <a:spLocks noGrp="1"/>
          </p:cNvSpPr>
          <p:nvPr>
            <p:ph type="title"/>
          </p:nvPr>
        </p:nvSpPr>
        <p:spPr/>
        <p:txBody>
          <a:bodyPr/>
          <a:lstStyle/>
          <a:p>
            <a:r>
              <a:rPr lang="en-US" dirty="0"/>
              <a:t>Movie making</a:t>
            </a:r>
          </a:p>
        </p:txBody>
      </p:sp>
    </p:spTree>
    <p:extLst>
      <p:ext uri="{BB962C8B-B14F-4D97-AF65-F5344CB8AC3E}">
        <p14:creationId xmlns:p14="http://schemas.microsoft.com/office/powerpoint/2010/main" val="367424307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A05BF4-050A-344B-445E-E135F7C164C0}"/>
              </a:ext>
            </a:extLst>
          </p:cNvPr>
          <p:cNvSpPr>
            <a:spLocks noGrp="1"/>
          </p:cNvSpPr>
          <p:nvPr>
            <p:ph type="title"/>
          </p:nvPr>
        </p:nvSpPr>
        <p:spPr/>
        <p:txBody>
          <a:bodyPr/>
          <a:lstStyle/>
          <a:p>
            <a:r>
              <a:rPr lang="en-ID" dirty="0"/>
              <a:t>Deepfakes</a:t>
            </a:r>
          </a:p>
        </p:txBody>
      </p:sp>
      <p:sp>
        <p:nvSpPr>
          <p:cNvPr id="3" name="Content Placeholder 2">
            <a:extLst>
              <a:ext uri="{FF2B5EF4-FFF2-40B4-BE49-F238E27FC236}">
                <a16:creationId xmlns:a16="http://schemas.microsoft.com/office/drawing/2014/main" id="{A8290BC1-D598-BD8C-BE7D-61C7CBDA877D}"/>
              </a:ext>
            </a:extLst>
          </p:cNvPr>
          <p:cNvSpPr>
            <a:spLocks noGrp="1"/>
          </p:cNvSpPr>
          <p:nvPr>
            <p:ph idx="1"/>
          </p:nvPr>
        </p:nvSpPr>
        <p:spPr>
          <a:xfrm>
            <a:off x="5935578" y="609600"/>
            <a:ext cx="5630779" cy="5868523"/>
          </a:xfrm>
        </p:spPr>
        <p:txBody>
          <a:bodyPr>
            <a:normAutofit lnSpcReduction="10000"/>
          </a:bodyPr>
          <a:lstStyle/>
          <a:p>
            <a:r>
              <a:rPr lang="en-US" dirty="0"/>
              <a:t>A deepfake is a portmanteau, or blend, of "deep learning" and "fake." It is an AI technique to merge video images. </a:t>
            </a:r>
          </a:p>
          <a:p>
            <a:r>
              <a:rPr lang="en-US" dirty="0"/>
              <a:t>A common application is to overlap someone's face onto another. </a:t>
            </a:r>
          </a:p>
          <a:p>
            <a:r>
              <a:rPr lang="en-US" dirty="0"/>
              <a:t>A nefarious version of this was used to merge pornographic scenes with famous people or to create revenge porn. </a:t>
            </a:r>
          </a:p>
          <a:p>
            <a:r>
              <a:rPr lang="en-US" dirty="0"/>
              <a:t>Deepfakes can also be used to create fake news or hoaxes. </a:t>
            </a:r>
          </a:p>
          <a:p>
            <a:r>
              <a:rPr lang="en-US" dirty="0"/>
              <a:t>As you can imagine, there are severe societal implications if this technology is misused. </a:t>
            </a:r>
          </a:p>
          <a:p>
            <a:r>
              <a:rPr lang="en-US" dirty="0"/>
              <a:t>One recent version of similar software was developed by a Chinese company called Momo who developed an app called </a:t>
            </a:r>
            <a:r>
              <a:rPr lang="en-US" dirty="0" err="1"/>
              <a:t>Zao</a:t>
            </a:r>
            <a:r>
              <a:rPr lang="en-US" dirty="0"/>
              <a:t>. It allows you to overlap someone's face over short movie clips like Titanic and the results are impressive</a:t>
            </a:r>
            <a:endParaRPr lang="en-ID" dirty="0"/>
          </a:p>
        </p:txBody>
      </p:sp>
      <p:pic>
        <p:nvPicPr>
          <p:cNvPr id="5" name="Picture 4">
            <a:extLst>
              <a:ext uri="{FF2B5EF4-FFF2-40B4-BE49-F238E27FC236}">
                <a16:creationId xmlns:a16="http://schemas.microsoft.com/office/drawing/2014/main" id="{4D87F744-F0ED-0F25-629D-964658773E1B}"/>
              </a:ext>
            </a:extLst>
          </p:cNvPr>
          <p:cNvPicPr>
            <a:picLocks noChangeAspect="1"/>
          </p:cNvPicPr>
          <p:nvPr/>
        </p:nvPicPr>
        <p:blipFill>
          <a:blip r:embed="rId2"/>
          <a:stretch>
            <a:fillRect/>
          </a:stretch>
        </p:blipFill>
        <p:spPr>
          <a:xfrm>
            <a:off x="798094" y="2145631"/>
            <a:ext cx="4557757" cy="2566737"/>
          </a:xfrm>
          <a:prstGeom prst="rect">
            <a:avLst/>
          </a:prstGeom>
        </p:spPr>
      </p:pic>
    </p:spTree>
    <p:extLst>
      <p:ext uri="{BB962C8B-B14F-4D97-AF65-F5344CB8AC3E}">
        <p14:creationId xmlns:p14="http://schemas.microsoft.com/office/powerpoint/2010/main" val="30707687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D5A55-B25E-D011-2483-AC812BE41266}"/>
              </a:ext>
            </a:extLst>
          </p:cNvPr>
          <p:cNvSpPr>
            <a:spLocks noGrp="1"/>
          </p:cNvSpPr>
          <p:nvPr>
            <p:ph type="title"/>
          </p:nvPr>
        </p:nvSpPr>
        <p:spPr>
          <a:xfrm>
            <a:off x="1075944" y="4620126"/>
            <a:ext cx="4624138" cy="914400"/>
          </a:xfrm>
        </p:spPr>
        <p:txBody>
          <a:bodyPr/>
          <a:lstStyle/>
          <a:p>
            <a:r>
              <a:rPr lang="en-ID" dirty="0"/>
              <a:t>Movie Script Generation</a:t>
            </a:r>
          </a:p>
        </p:txBody>
      </p:sp>
      <p:sp>
        <p:nvSpPr>
          <p:cNvPr id="3" name="Content Placeholder 2">
            <a:extLst>
              <a:ext uri="{FF2B5EF4-FFF2-40B4-BE49-F238E27FC236}">
                <a16:creationId xmlns:a16="http://schemas.microsoft.com/office/drawing/2014/main" id="{BB0AEC73-F15B-DBA8-E6EA-273483EE6A4B}"/>
              </a:ext>
            </a:extLst>
          </p:cNvPr>
          <p:cNvSpPr>
            <a:spLocks noGrp="1"/>
          </p:cNvSpPr>
          <p:nvPr>
            <p:ph idx="1"/>
          </p:nvPr>
        </p:nvSpPr>
        <p:spPr>
          <a:xfrm>
            <a:off x="6491920" y="1106906"/>
            <a:ext cx="5149516" cy="4940968"/>
          </a:xfrm>
        </p:spPr>
        <p:txBody>
          <a:bodyPr>
            <a:normAutofit fontScale="92500" lnSpcReduction="20000"/>
          </a:bodyPr>
          <a:lstStyle/>
          <a:p>
            <a:r>
              <a:rPr lang="en-US" dirty="0"/>
              <a:t>They are not going to win any Academy Awards any time soon, but there are a couple projects dedicated to producing movie scripts. </a:t>
            </a:r>
          </a:p>
          <a:p>
            <a:r>
              <a:rPr lang="en-US" dirty="0"/>
              <a:t>One of the most famous examples is </a:t>
            </a:r>
            <a:r>
              <a:rPr lang="en-US" dirty="0" err="1"/>
              <a:t>Sunspring</a:t>
            </a:r>
            <a:r>
              <a:rPr lang="en-US" dirty="0"/>
              <a:t>. </a:t>
            </a:r>
            <a:r>
              <a:rPr lang="en-US" dirty="0" err="1"/>
              <a:t>Sunspring</a:t>
            </a:r>
            <a:r>
              <a:rPr lang="en-US" dirty="0"/>
              <a:t> is an experimental science fiction short film released in 2016. It was entirely written by using deep learning techniques. </a:t>
            </a:r>
          </a:p>
          <a:p>
            <a:r>
              <a:rPr lang="en-US" dirty="0"/>
              <a:t>The film's script was created using a long short-term memory (LSTM) model dubbed Benjamin. </a:t>
            </a:r>
          </a:p>
          <a:p>
            <a:r>
              <a:rPr lang="en-US" dirty="0"/>
              <a:t>Its creators are BAFTA-nominated filmmaker Oscar Sharp and NYU AI researcher Ross Goodwin. The actors in the film are Thomas Middleditch, Elisabeth Grey, and Humphrey Ker. </a:t>
            </a:r>
          </a:p>
          <a:p>
            <a:r>
              <a:rPr lang="en-US" dirty="0"/>
              <a:t>Their character names are H, H2, and C, living in the future. They eventually connect with each other and a love triangle forms</a:t>
            </a:r>
            <a:endParaRPr lang="en-ID" dirty="0"/>
          </a:p>
        </p:txBody>
      </p:sp>
      <p:pic>
        <p:nvPicPr>
          <p:cNvPr id="5" name="Picture 4">
            <a:extLst>
              <a:ext uri="{FF2B5EF4-FFF2-40B4-BE49-F238E27FC236}">
                <a16:creationId xmlns:a16="http://schemas.microsoft.com/office/drawing/2014/main" id="{6D1B16F3-A825-0998-1147-6DD8D1338E33}"/>
              </a:ext>
            </a:extLst>
          </p:cNvPr>
          <p:cNvPicPr>
            <a:picLocks noChangeAspect="1"/>
          </p:cNvPicPr>
          <p:nvPr/>
        </p:nvPicPr>
        <p:blipFill>
          <a:blip r:embed="rId2"/>
          <a:stretch>
            <a:fillRect/>
          </a:stretch>
        </p:blipFill>
        <p:spPr>
          <a:xfrm>
            <a:off x="719770" y="1010654"/>
            <a:ext cx="5336486" cy="3429000"/>
          </a:xfrm>
          <a:prstGeom prst="rect">
            <a:avLst/>
          </a:prstGeom>
        </p:spPr>
      </p:pic>
    </p:spTree>
    <p:extLst>
      <p:ext uri="{BB962C8B-B14F-4D97-AF65-F5344CB8AC3E}">
        <p14:creationId xmlns:p14="http://schemas.microsoft.com/office/powerpoint/2010/main" val="137731328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4DCBBB0-5BA2-776F-083A-96559CF18C01}"/>
              </a:ext>
            </a:extLst>
          </p:cNvPr>
          <p:cNvSpPr>
            <a:spLocks noGrp="1"/>
          </p:cNvSpPr>
          <p:nvPr>
            <p:ph type="sldNum" sz="quarter" idx="11"/>
          </p:nvPr>
        </p:nvSpPr>
        <p:spPr/>
        <p:txBody>
          <a:bodyPr/>
          <a:lstStyle/>
          <a:p>
            <a:fld id="{75DF2D63-3FF5-D547-96B9-BE9CCD1ABA58}" type="slidenum">
              <a:rPr lang="en-US" smtClean="0"/>
              <a:t>34</a:t>
            </a:fld>
            <a:endParaRPr lang="en-US" dirty="0"/>
          </a:p>
        </p:txBody>
      </p:sp>
      <p:sp>
        <p:nvSpPr>
          <p:cNvPr id="3" name="Footer Placeholder 2">
            <a:extLst>
              <a:ext uri="{FF2B5EF4-FFF2-40B4-BE49-F238E27FC236}">
                <a16:creationId xmlns:a16="http://schemas.microsoft.com/office/drawing/2014/main" id="{F6309EF4-58B0-5C20-59F9-546E84290BC9}"/>
              </a:ext>
            </a:extLst>
          </p:cNvPr>
          <p:cNvSpPr>
            <a:spLocks noGrp="1"/>
          </p:cNvSpPr>
          <p:nvPr>
            <p:ph type="ftr" sz="quarter" idx="12"/>
          </p:nvPr>
        </p:nvSpPr>
        <p:spPr/>
        <p:txBody>
          <a:bodyPr/>
          <a:lstStyle/>
          <a:p>
            <a:r>
              <a:rPr lang="en-US"/>
              <a:t>presentation title</a:t>
            </a:r>
            <a:endParaRPr lang="en-US" dirty="0"/>
          </a:p>
        </p:txBody>
      </p:sp>
      <p:sp>
        <p:nvSpPr>
          <p:cNvPr id="6" name="Title 5">
            <a:extLst>
              <a:ext uri="{FF2B5EF4-FFF2-40B4-BE49-F238E27FC236}">
                <a16:creationId xmlns:a16="http://schemas.microsoft.com/office/drawing/2014/main" id="{46AF34EE-A8C7-2751-F55F-3C9EC6A165D3}"/>
              </a:ext>
            </a:extLst>
          </p:cNvPr>
          <p:cNvSpPr>
            <a:spLocks noGrp="1"/>
          </p:cNvSpPr>
          <p:nvPr>
            <p:ph type="title"/>
          </p:nvPr>
        </p:nvSpPr>
        <p:spPr>
          <a:xfrm>
            <a:off x="1819656" y="2459736"/>
            <a:ext cx="6377860" cy="2670048"/>
          </a:xfrm>
        </p:spPr>
        <p:txBody>
          <a:bodyPr/>
          <a:lstStyle/>
          <a:p>
            <a:r>
              <a:rPr lang="en-US" dirty="0"/>
              <a:t>Advances in AI will have wide implications for our society and at some point, we will have to deal with these questions</a:t>
            </a:r>
            <a:endParaRPr lang="en-ID" dirty="0"/>
          </a:p>
        </p:txBody>
      </p:sp>
    </p:spTree>
    <p:extLst>
      <p:ext uri="{BB962C8B-B14F-4D97-AF65-F5344CB8AC3E}">
        <p14:creationId xmlns:p14="http://schemas.microsoft.com/office/powerpoint/2010/main" val="15040984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Placeholder 38" descr="White DNA structure">
            <a:extLst>
              <a:ext uri="{FF2B5EF4-FFF2-40B4-BE49-F238E27FC236}">
                <a16:creationId xmlns:a16="http://schemas.microsoft.com/office/drawing/2014/main" id="{F90B3248-E185-8C9D-93CE-A79DE50A6F35}"/>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a:stretch>
            <a:fillRect/>
          </a:stretch>
        </p:blipFill>
        <p:spPr/>
      </p:pic>
      <p:sp>
        <p:nvSpPr>
          <p:cNvPr id="48" name="Rectangle 47">
            <a:extLst>
              <a:ext uri="{FF2B5EF4-FFF2-40B4-BE49-F238E27FC236}">
                <a16:creationId xmlns:a16="http://schemas.microsoft.com/office/drawing/2014/main" id="{217F23FC-AC97-DC78-C63F-66C5BF23A07A}"/>
              </a:ext>
              <a:ext uri="{C183D7F6-B498-43B3-948B-1728B52AA6E4}">
                <adec:decorative xmlns:adec="http://schemas.microsoft.com/office/drawing/2017/decorative" val="1"/>
              </a:ext>
            </a:extLst>
          </p:cNvPr>
          <p:cNvSpPr/>
          <p:nvPr/>
        </p:nvSpPr>
        <p:spPr>
          <a:xfrm>
            <a:off x="2120552" y="-902042"/>
            <a:ext cx="10071448" cy="6858000"/>
          </a:xfrm>
          <a:prstGeom prst="rect">
            <a:avLst/>
          </a:prstGeom>
          <a:gradFill>
            <a:gsLst>
              <a:gs pos="0">
                <a:schemeClr val="bg1">
                  <a:alpha val="0"/>
                </a:schemeClr>
              </a:gs>
              <a:gs pos="42000">
                <a:schemeClr val="bg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id="{B3E315A2-4CED-23BB-CA3C-C8962E2419FD}"/>
              </a:ext>
            </a:extLst>
          </p:cNvPr>
          <p:cNvSpPr>
            <a:spLocks noGrp="1"/>
          </p:cNvSpPr>
          <p:nvPr>
            <p:ph type="title"/>
          </p:nvPr>
        </p:nvSpPr>
        <p:spPr/>
        <p:txBody>
          <a:bodyPr/>
          <a:lstStyle/>
          <a:p>
            <a:r>
              <a:rPr lang="en-US" dirty="0"/>
              <a:t>The questions</a:t>
            </a:r>
          </a:p>
        </p:txBody>
      </p:sp>
      <p:sp>
        <p:nvSpPr>
          <p:cNvPr id="9" name="Footer Placeholder 8">
            <a:extLst>
              <a:ext uri="{FF2B5EF4-FFF2-40B4-BE49-F238E27FC236}">
                <a16:creationId xmlns:a16="http://schemas.microsoft.com/office/drawing/2014/main" id="{90FCB302-A0EE-7CF7-A4B2-ED343BFF9BC0}"/>
              </a:ext>
            </a:extLst>
          </p:cNvPr>
          <p:cNvSpPr>
            <a:spLocks noGrp="1"/>
          </p:cNvSpPr>
          <p:nvPr>
            <p:ph type="ftr" sz="quarter" idx="12"/>
          </p:nvPr>
        </p:nvSpPr>
        <p:spPr/>
        <p:txBody>
          <a:bodyPr/>
          <a:lstStyle/>
          <a:p>
            <a:r>
              <a:rPr lang="en-US" dirty="0"/>
              <a:t>presentation title</a:t>
            </a:r>
          </a:p>
        </p:txBody>
      </p:sp>
      <p:sp>
        <p:nvSpPr>
          <p:cNvPr id="8" name="Slide Number Placeholder 7">
            <a:extLst>
              <a:ext uri="{FF2B5EF4-FFF2-40B4-BE49-F238E27FC236}">
                <a16:creationId xmlns:a16="http://schemas.microsoft.com/office/drawing/2014/main" id="{2205EC8C-AC41-F14C-3C63-5BF0F54D1D23}"/>
              </a:ext>
            </a:extLst>
          </p:cNvPr>
          <p:cNvSpPr>
            <a:spLocks noGrp="1"/>
          </p:cNvSpPr>
          <p:nvPr>
            <p:ph type="sldNum" sz="quarter" idx="11"/>
          </p:nvPr>
        </p:nvSpPr>
        <p:spPr/>
        <p:txBody>
          <a:bodyPr/>
          <a:lstStyle/>
          <a:p>
            <a:fld id="{75DF2D63-3FF5-D547-96B9-BE9CCD1ABA58}" type="slidenum">
              <a:rPr lang="en-US" smtClean="0"/>
              <a:pPr/>
              <a:t>35</a:t>
            </a:fld>
            <a:endParaRPr lang="en-US" dirty="0"/>
          </a:p>
        </p:txBody>
      </p:sp>
      <p:sp>
        <p:nvSpPr>
          <p:cNvPr id="4" name="Text Placeholder 3">
            <a:extLst>
              <a:ext uri="{FF2B5EF4-FFF2-40B4-BE49-F238E27FC236}">
                <a16:creationId xmlns:a16="http://schemas.microsoft.com/office/drawing/2014/main" id="{DB4489FD-4F12-40A7-1EA9-79A941933E98}"/>
              </a:ext>
            </a:extLst>
          </p:cNvPr>
          <p:cNvSpPr>
            <a:spLocks noGrp="1"/>
          </p:cNvSpPr>
          <p:nvPr>
            <p:ph type="body" idx="1"/>
          </p:nvPr>
        </p:nvSpPr>
        <p:spPr>
          <a:xfrm>
            <a:off x="1298448" y="1941095"/>
            <a:ext cx="4495744" cy="4916905"/>
          </a:xfrm>
          <a:solidFill>
            <a:srgbClr val="BCE5DD"/>
          </a:solidFill>
        </p:spPr>
        <p:txBody>
          <a:bodyPr/>
          <a:lstStyle/>
          <a:p>
            <a:r>
              <a:rPr lang="en-US" dirty="0"/>
              <a:t>What happens if an AI became so evolved that it became conscious? Should it be given rights? </a:t>
            </a:r>
          </a:p>
          <a:p>
            <a:endParaRPr lang="en-US" dirty="0"/>
          </a:p>
          <a:p>
            <a:r>
              <a:rPr lang="en-US" dirty="0"/>
              <a:t>If a robot replaces a human, should companies be required to continue paying payroll tax for that displaced worker? </a:t>
            </a:r>
          </a:p>
          <a:p>
            <a:endParaRPr lang="en-US" dirty="0"/>
          </a:p>
        </p:txBody>
      </p:sp>
      <p:sp>
        <p:nvSpPr>
          <p:cNvPr id="6" name="Text Placeholder 5">
            <a:extLst>
              <a:ext uri="{FF2B5EF4-FFF2-40B4-BE49-F238E27FC236}">
                <a16:creationId xmlns:a16="http://schemas.microsoft.com/office/drawing/2014/main" id="{16743F76-FD81-DAAA-A5BA-6E77D3B83F8A}"/>
              </a:ext>
            </a:extLst>
          </p:cNvPr>
          <p:cNvSpPr>
            <a:spLocks noGrp="1"/>
          </p:cNvSpPr>
          <p:nvPr>
            <p:ph type="body" sz="quarter" idx="3"/>
          </p:nvPr>
        </p:nvSpPr>
        <p:spPr>
          <a:xfrm>
            <a:off x="6705600" y="1941095"/>
            <a:ext cx="4495744" cy="4916905"/>
          </a:xfrm>
        </p:spPr>
        <p:txBody>
          <a:bodyPr/>
          <a:lstStyle/>
          <a:p>
            <a:r>
              <a:rPr lang="en-US" sz="1400" i="1" dirty="0"/>
              <a:t>Will we get to a point where computers are doing everything, and if so, how will we adapt to this; how will we spend our time? </a:t>
            </a:r>
          </a:p>
          <a:p>
            <a:r>
              <a:rPr lang="en-US" sz="1400" i="1" dirty="0"/>
              <a:t>Worse yet, does the technology enable a few individuals to control all resources? Will a universal income society emerge in which individuals can pursue their own interests? Or will the displaced masses live in poverty?</a:t>
            </a:r>
            <a:endParaRPr lang="en-ID" sz="1400" i="1" dirty="0"/>
          </a:p>
          <a:p>
            <a:endParaRPr lang="en-US" sz="1400" dirty="0"/>
          </a:p>
          <a:p>
            <a:endParaRPr lang="en-US" sz="1400" dirty="0"/>
          </a:p>
        </p:txBody>
      </p:sp>
      <p:cxnSp>
        <p:nvCxnSpPr>
          <p:cNvPr id="27" name="Straight Connector 26">
            <a:extLst>
              <a:ext uri="{FF2B5EF4-FFF2-40B4-BE49-F238E27FC236}">
                <a16:creationId xmlns:a16="http://schemas.microsoft.com/office/drawing/2014/main" id="{E4A534A3-16E3-79AB-9E75-F40D0FDB4C98}"/>
              </a:ext>
              <a:ext uri="{C183D7F6-B498-43B3-948B-1728B52AA6E4}">
                <adec:decorative xmlns:adec="http://schemas.microsoft.com/office/drawing/2017/decorative" val="1"/>
              </a:ext>
            </a:extLst>
          </p:cNvPr>
          <p:cNvCxnSpPr>
            <a:cxnSpLocks/>
          </p:cNvCxnSpPr>
          <p:nvPr/>
        </p:nvCxnSpPr>
        <p:spPr>
          <a:xfrm>
            <a:off x="649224" y="2667000"/>
            <a:ext cx="0" cy="312420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9995883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B7103A8-AEEA-50D3-BE61-CC85D24BDF23}"/>
              </a:ext>
            </a:extLst>
          </p:cNvPr>
          <p:cNvSpPr>
            <a:spLocks noGrp="1"/>
          </p:cNvSpPr>
          <p:nvPr>
            <p:ph type="title"/>
          </p:nvPr>
        </p:nvSpPr>
        <p:spPr>
          <a:xfrm>
            <a:off x="3890059" y="654048"/>
            <a:ext cx="4481986" cy="530352"/>
          </a:xfrm>
        </p:spPr>
        <p:txBody>
          <a:bodyPr/>
          <a:lstStyle/>
          <a:p>
            <a:r>
              <a:rPr lang="en-US" dirty="0"/>
              <a:t>assignment</a:t>
            </a:r>
          </a:p>
        </p:txBody>
      </p:sp>
      <p:sp>
        <p:nvSpPr>
          <p:cNvPr id="3" name="Footer Placeholder 2">
            <a:extLst>
              <a:ext uri="{FF2B5EF4-FFF2-40B4-BE49-F238E27FC236}">
                <a16:creationId xmlns:a16="http://schemas.microsoft.com/office/drawing/2014/main" id="{AA5BCABC-85E9-BA68-F054-2D77592245F0}"/>
              </a:ext>
            </a:extLst>
          </p:cNvPr>
          <p:cNvSpPr>
            <a:spLocks noGrp="1"/>
          </p:cNvSpPr>
          <p:nvPr>
            <p:ph type="ftr" sz="quarter" idx="11"/>
          </p:nvPr>
        </p:nvSpPr>
        <p:spPr/>
        <p:txBody>
          <a:bodyPr/>
          <a:lstStyle/>
          <a:p>
            <a:r>
              <a:rPr lang="en-US" dirty="0"/>
              <a:t>presentation title</a:t>
            </a:r>
          </a:p>
        </p:txBody>
      </p:sp>
      <p:sp>
        <p:nvSpPr>
          <p:cNvPr id="2" name="Slide Number Placeholder 1">
            <a:extLst>
              <a:ext uri="{FF2B5EF4-FFF2-40B4-BE49-F238E27FC236}">
                <a16:creationId xmlns:a16="http://schemas.microsoft.com/office/drawing/2014/main" id="{1A978ADB-AD70-DE7C-4643-85C48AE12770}"/>
              </a:ext>
            </a:extLst>
          </p:cNvPr>
          <p:cNvSpPr>
            <a:spLocks noGrp="1"/>
          </p:cNvSpPr>
          <p:nvPr>
            <p:ph type="sldNum" sz="quarter" idx="10"/>
          </p:nvPr>
        </p:nvSpPr>
        <p:spPr/>
        <p:txBody>
          <a:bodyPr/>
          <a:lstStyle/>
          <a:p>
            <a:fld id="{75DF2D63-3FF5-D547-96B9-BE9CCD1ABA58}" type="slidenum">
              <a:rPr lang="en-US" smtClean="0"/>
              <a:pPr/>
              <a:t>36</a:t>
            </a:fld>
            <a:endParaRPr lang="en-US" dirty="0"/>
          </a:p>
        </p:txBody>
      </p:sp>
      <p:sp>
        <p:nvSpPr>
          <p:cNvPr id="4" name="Text Placeholder 3">
            <a:extLst>
              <a:ext uri="{FF2B5EF4-FFF2-40B4-BE49-F238E27FC236}">
                <a16:creationId xmlns:a16="http://schemas.microsoft.com/office/drawing/2014/main" id="{68003147-27BE-7492-36B6-F405F1156F31}"/>
              </a:ext>
            </a:extLst>
          </p:cNvPr>
          <p:cNvSpPr>
            <a:spLocks noGrp="1"/>
          </p:cNvSpPr>
          <p:nvPr>
            <p:ph type="body" sz="quarter" idx="12"/>
          </p:nvPr>
        </p:nvSpPr>
        <p:spPr/>
        <p:txBody>
          <a:bodyPr/>
          <a:lstStyle/>
          <a:p>
            <a:pPr marL="457200" indent="-457200">
              <a:buAutoNum type="arabicPeriod"/>
            </a:pPr>
            <a:r>
              <a:rPr lang="en-US" sz="2000" spc="100" dirty="0">
                <a:ea typeface="+mn-lt"/>
                <a:cs typeface="Posterama" panose="020B0504020200020000" pitchFamily="34" charset="0"/>
              </a:rPr>
              <a:t>Discuss with your friends, and write your opinion regarding the questions on the previous slide.</a:t>
            </a:r>
          </a:p>
          <a:p>
            <a:pPr marL="457200" indent="-457200">
              <a:buAutoNum type="arabicPeriod"/>
            </a:pPr>
            <a:r>
              <a:rPr lang="en-US" sz="2000" spc="100" dirty="0">
                <a:ea typeface="+mn-lt"/>
                <a:cs typeface="Posterama" panose="020B0504020200020000" pitchFamily="34" charset="0"/>
              </a:rPr>
              <a:t>find at least 1 other AI use cases, create the infographics</a:t>
            </a:r>
            <a:endParaRPr lang="en-US" sz="2000" spc="0" dirty="0">
              <a:ea typeface="+mn-lt"/>
              <a:cs typeface="+mn-lt"/>
            </a:endParaRPr>
          </a:p>
        </p:txBody>
      </p:sp>
      <p:pic>
        <p:nvPicPr>
          <p:cNvPr id="7" name="Picture Placeholder 6" descr="Test tubes with one test tube in orange with drops">
            <a:extLst>
              <a:ext uri="{FF2B5EF4-FFF2-40B4-BE49-F238E27FC236}">
                <a16:creationId xmlns:a16="http://schemas.microsoft.com/office/drawing/2014/main" id="{70A9CAB5-92AE-2C08-1CA8-8B55D552EEF8}"/>
              </a:ext>
            </a:extLst>
          </p:cNvPr>
          <p:cNvPicPr>
            <a:picLocks noGrp="1" noChangeAspect="1"/>
          </p:cNvPicPr>
          <p:nvPr>
            <p:ph type="pic" sz="quarter" idx="13"/>
          </p:nvPr>
        </p:nvPicPr>
        <p:blipFill rotWithShape="1">
          <a:blip r:embed="rId3">
            <a:alphaModFix amt="50000"/>
            <a:duotone>
              <a:schemeClr val="accent5">
                <a:shade val="45000"/>
                <a:satMod val="135000"/>
              </a:schemeClr>
              <a:prstClr val="white"/>
            </a:duotone>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p:blipFill>
        <p:spPr>
          <a:xfrm>
            <a:off x="2836164" y="5330952"/>
            <a:ext cx="6519672" cy="1527048"/>
          </a:xfrm>
          <a:custGeom>
            <a:avLst/>
            <a:gdLst>
              <a:gd name="connsiteX0" fmla="*/ 0 w 6515097"/>
              <a:gd name="connsiteY0" fmla="*/ 0 h 2133600"/>
              <a:gd name="connsiteX1" fmla="*/ 6515097 w 6515097"/>
              <a:gd name="connsiteY1" fmla="*/ 0 h 2133600"/>
              <a:gd name="connsiteX2" fmla="*/ 6515097 w 6515097"/>
              <a:gd name="connsiteY2" fmla="*/ 2133600 h 2133600"/>
              <a:gd name="connsiteX3" fmla="*/ 0 w 6515097"/>
              <a:gd name="connsiteY3" fmla="*/ 2133600 h 2133600"/>
            </a:gdLst>
            <a:ahLst/>
            <a:cxnLst>
              <a:cxn ang="0">
                <a:pos x="connsiteX0" y="connsiteY0"/>
              </a:cxn>
              <a:cxn ang="0">
                <a:pos x="connsiteX1" y="connsiteY1"/>
              </a:cxn>
              <a:cxn ang="0">
                <a:pos x="connsiteX2" y="connsiteY2"/>
              </a:cxn>
              <a:cxn ang="0">
                <a:pos x="connsiteX3" y="connsiteY3"/>
              </a:cxn>
            </a:cxnLst>
            <a:rect l="l" t="t" r="r" b="b"/>
            <a:pathLst>
              <a:path w="6515097" h="2133600">
                <a:moveTo>
                  <a:pt x="0" y="0"/>
                </a:moveTo>
                <a:lnTo>
                  <a:pt x="6515097" y="0"/>
                </a:lnTo>
                <a:lnTo>
                  <a:pt x="6515097" y="2133600"/>
                </a:lnTo>
                <a:lnTo>
                  <a:pt x="0" y="2133600"/>
                </a:lnTo>
                <a:close/>
              </a:path>
            </a:pathLst>
          </a:custGeom>
        </p:spPr>
      </p:pic>
    </p:spTree>
    <p:extLst>
      <p:ext uri="{BB962C8B-B14F-4D97-AF65-F5344CB8AC3E}">
        <p14:creationId xmlns:p14="http://schemas.microsoft.com/office/powerpoint/2010/main" val="40942041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Placeholder 16" descr="White DNA structure">
            <a:extLst>
              <a:ext uri="{FF2B5EF4-FFF2-40B4-BE49-F238E27FC236}">
                <a16:creationId xmlns:a16="http://schemas.microsoft.com/office/drawing/2014/main" id="{6D8705D1-EA1F-3113-ABE0-EC474D1F18DA}"/>
              </a:ext>
            </a:extLst>
          </p:cNvPr>
          <p:cNvPicPr>
            <a:picLocks noGrp="1" noChangeAspect="1"/>
          </p:cNvPicPr>
          <p:nvPr>
            <p:ph type="pic" sz="quarter" idx="12"/>
          </p:nvPr>
        </p:nvPicPr>
        <p:blipFill rotWithShape="1">
          <a:blip r:embed="rId2">
            <a:alphaModFix amt="50000"/>
            <a:extLst>
              <a:ext uri="{28A0092B-C50C-407E-A947-70E740481C1C}">
                <a14:useLocalDpi xmlns:a14="http://schemas.microsoft.com/office/drawing/2010/main" val="0"/>
              </a:ext>
            </a:extLst>
          </a:blip>
          <a:srcRect/>
          <a:stretch/>
        </p:blipFill>
        <p:spPr/>
      </p:pic>
      <p:sp>
        <p:nvSpPr>
          <p:cNvPr id="19" name="Title 18">
            <a:extLst>
              <a:ext uri="{FF2B5EF4-FFF2-40B4-BE49-F238E27FC236}">
                <a16:creationId xmlns:a16="http://schemas.microsoft.com/office/drawing/2014/main" id="{1130D679-D78E-1F15-EC3D-4BED6D69B35F}"/>
              </a:ext>
            </a:extLst>
          </p:cNvPr>
          <p:cNvSpPr>
            <a:spLocks noGrp="1"/>
          </p:cNvSpPr>
          <p:nvPr>
            <p:ph type="title"/>
          </p:nvPr>
        </p:nvSpPr>
        <p:spPr/>
        <p:txBody>
          <a:bodyPr/>
          <a:lstStyle/>
          <a:p>
            <a:r>
              <a:rPr lang="en-US" dirty="0"/>
              <a:t>Thank you </a:t>
            </a:r>
          </a:p>
        </p:txBody>
      </p:sp>
      <p:pic>
        <p:nvPicPr>
          <p:cNvPr id="22" name="Picture Placeholder 25" descr="Bacteria cultured in a petri dish for a laboratory or a scientific investigation">
            <a:extLst>
              <a:ext uri="{FF2B5EF4-FFF2-40B4-BE49-F238E27FC236}">
                <a16:creationId xmlns:a16="http://schemas.microsoft.com/office/drawing/2014/main" id="{862BA3D8-52E1-692C-F244-F7882DAD2287}"/>
              </a:ext>
            </a:extLst>
          </p:cNvPr>
          <p:cNvPicPr>
            <a:picLocks noGrp="1" noChangeAspect="1"/>
          </p:cNvPicPr>
          <p:nvPr>
            <p:ph type="pic" sz="quarter" idx="13"/>
          </p:nvPr>
        </p:nvPicPr>
        <p:blipFill rotWithShape="1">
          <a:blip r:embed="rId3">
            <a:duotone>
              <a:schemeClr val="accent1">
                <a:shade val="45000"/>
                <a:satMod val="135000"/>
              </a:schemeClr>
              <a:prstClr val="white"/>
            </a:duotone>
            <a:extLst>
              <a:ext uri="{28A0092B-C50C-407E-A947-70E740481C1C}">
                <a14:useLocalDpi xmlns:a14="http://schemas.microsoft.com/office/drawing/2010/main" val="0"/>
              </a:ext>
            </a:extLst>
          </a:blip>
          <a:srcRect/>
          <a:stretch/>
        </p:blipFill>
        <p:spPr/>
      </p:pic>
    </p:spTree>
    <p:extLst>
      <p:ext uri="{BB962C8B-B14F-4D97-AF65-F5344CB8AC3E}">
        <p14:creationId xmlns:p14="http://schemas.microsoft.com/office/powerpoint/2010/main" val="33341276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10" descr="White DNA structure">
            <a:extLst>
              <a:ext uri="{FF2B5EF4-FFF2-40B4-BE49-F238E27FC236}">
                <a16:creationId xmlns:a16="http://schemas.microsoft.com/office/drawing/2014/main" id="{7F21F877-E428-8BB2-045F-D9FA57744C27}"/>
              </a:ext>
            </a:extLst>
          </p:cNvPr>
          <p:cNvPicPr>
            <a:picLocks noGrp="1" noChangeAspect="1"/>
          </p:cNvPicPr>
          <p:nvPr>
            <p:ph type="pic" sz="quarter" idx="10"/>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a:stretch/>
        </p:blipFill>
        <p:spPr/>
      </p:pic>
      <p:sp>
        <p:nvSpPr>
          <p:cNvPr id="3" name="Title 2">
            <a:extLst>
              <a:ext uri="{FF2B5EF4-FFF2-40B4-BE49-F238E27FC236}">
                <a16:creationId xmlns:a16="http://schemas.microsoft.com/office/drawing/2014/main" id="{03924A06-2533-68FE-6815-A6208AD97D3D}"/>
              </a:ext>
            </a:extLst>
          </p:cNvPr>
          <p:cNvSpPr>
            <a:spLocks noGrp="1"/>
          </p:cNvSpPr>
          <p:nvPr>
            <p:ph type="title"/>
          </p:nvPr>
        </p:nvSpPr>
        <p:spPr/>
        <p:txBody>
          <a:bodyPr/>
          <a:lstStyle/>
          <a:p>
            <a:r>
              <a:rPr lang="en-US" dirty="0"/>
              <a:t>DIGITAL personal assistants and chatbots</a:t>
            </a:r>
          </a:p>
        </p:txBody>
      </p:sp>
    </p:spTree>
    <p:extLst>
      <p:ext uri="{BB962C8B-B14F-4D97-AF65-F5344CB8AC3E}">
        <p14:creationId xmlns:p14="http://schemas.microsoft.com/office/powerpoint/2010/main" val="29244170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79856F-92A5-9936-EAA5-B01FC81B4FF8}"/>
              </a:ext>
            </a:extLst>
          </p:cNvPr>
          <p:cNvSpPr>
            <a:spLocks noGrp="1"/>
          </p:cNvSpPr>
          <p:nvPr>
            <p:ph type="title"/>
          </p:nvPr>
        </p:nvSpPr>
        <p:spPr/>
        <p:txBody>
          <a:bodyPr/>
          <a:lstStyle/>
          <a:p>
            <a:r>
              <a:rPr lang="en-US" dirty="0"/>
              <a:t>Digital personal assistants and chatbots</a:t>
            </a:r>
          </a:p>
        </p:txBody>
      </p:sp>
      <p:sp>
        <p:nvSpPr>
          <p:cNvPr id="5" name="Footer Placeholder 4">
            <a:extLst>
              <a:ext uri="{FF2B5EF4-FFF2-40B4-BE49-F238E27FC236}">
                <a16:creationId xmlns:a16="http://schemas.microsoft.com/office/drawing/2014/main" id="{F55E31DF-7A65-925F-3A83-F62DFCE2A228}"/>
              </a:ext>
            </a:extLst>
          </p:cNvPr>
          <p:cNvSpPr>
            <a:spLocks noGrp="1"/>
          </p:cNvSpPr>
          <p:nvPr>
            <p:ph type="ftr" sz="quarter" idx="12"/>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AB34DDCD-707A-A5D7-B2C6-B463856CE28B}"/>
              </a:ext>
            </a:extLst>
          </p:cNvPr>
          <p:cNvSpPr>
            <a:spLocks noGrp="1"/>
          </p:cNvSpPr>
          <p:nvPr>
            <p:ph type="sldNum" sz="quarter" idx="11"/>
          </p:nvPr>
        </p:nvSpPr>
        <p:spPr/>
        <p:txBody>
          <a:bodyPr/>
          <a:lstStyle/>
          <a:p>
            <a:fld id="{75DF2D63-3FF5-D547-96B9-BE9CCD1ABA58}" type="slidenum">
              <a:rPr lang="en-US" smtClean="0"/>
              <a:pPr/>
              <a:t>5</a:t>
            </a:fld>
            <a:endParaRPr lang="en-US" dirty="0"/>
          </a:p>
        </p:txBody>
      </p:sp>
      <p:pic>
        <p:nvPicPr>
          <p:cNvPr id="13" name="Picture 12">
            <a:extLst>
              <a:ext uri="{FF2B5EF4-FFF2-40B4-BE49-F238E27FC236}">
                <a16:creationId xmlns:a16="http://schemas.microsoft.com/office/drawing/2014/main" id="{E29DBC09-CB2A-E996-5E04-4A8359DA1373}"/>
              </a:ext>
            </a:extLst>
          </p:cNvPr>
          <p:cNvPicPr>
            <a:picLocks noChangeAspect="1"/>
          </p:cNvPicPr>
          <p:nvPr/>
        </p:nvPicPr>
        <p:blipFill>
          <a:blip r:embed="rId2"/>
          <a:stretch>
            <a:fillRect/>
          </a:stretch>
        </p:blipFill>
        <p:spPr>
          <a:xfrm>
            <a:off x="420624" y="4949748"/>
            <a:ext cx="3229560" cy="1695519"/>
          </a:xfrm>
          <a:prstGeom prst="rect">
            <a:avLst/>
          </a:prstGeom>
        </p:spPr>
      </p:pic>
      <p:pic>
        <p:nvPicPr>
          <p:cNvPr id="9" name="Content Placeholder 8">
            <a:extLst>
              <a:ext uri="{FF2B5EF4-FFF2-40B4-BE49-F238E27FC236}">
                <a16:creationId xmlns:a16="http://schemas.microsoft.com/office/drawing/2014/main" id="{7B5613D6-2949-E0E4-0F2C-120C01FD3489}"/>
              </a:ext>
            </a:extLst>
          </p:cNvPr>
          <p:cNvPicPr>
            <a:picLocks noGrp="1" noChangeAspect="1"/>
          </p:cNvPicPr>
          <p:nvPr>
            <p:ph idx="1"/>
          </p:nvPr>
        </p:nvPicPr>
        <p:blipFill>
          <a:blip r:embed="rId3"/>
          <a:stretch>
            <a:fillRect/>
          </a:stretch>
        </p:blipFill>
        <p:spPr>
          <a:xfrm>
            <a:off x="733989" y="2279090"/>
            <a:ext cx="2654134" cy="1415539"/>
          </a:xfrm>
        </p:spPr>
      </p:pic>
      <p:pic>
        <p:nvPicPr>
          <p:cNvPr id="11" name="Picture 10">
            <a:extLst>
              <a:ext uri="{FF2B5EF4-FFF2-40B4-BE49-F238E27FC236}">
                <a16:creationId xmlns:a16="http://schemas.microsoft.com/office/drawing/2014/main" id="{14A52B59-BC4F-3748-85CF-EE0F5172A2E7}"/>
              </a:ext>
            </a:extLst>
          </p:cNvPr>
          <p:cNvPicPr>
            <a:picLocks noChangeAspect="1"/>
          </p:cNvPicPr>
          <p:nvPr/>
        </p:nvPicPr>
        <p:blipFill>
          <a:blip r:embed="rId4"/>
          <a:stretch>
            <a:fillRect/>
          </a:stretch>
        </p:blipFill>
        <p:spPr>
          <a:xfrm>
            <a:off x="777320" y="3534209"/>
            <a:ext cx="2516167" cy="1709498"/>
          </a:xfrm>
          <a:prstGeom prst="rect">
            <a:avLst/>
          </a:prstGeom>
        </p:spPr>
      </p:pic>
      <p:sp>
        <p:nvSpPr>
          <p:cNvPr id="22" name="Rectangle 21">
            <a:extLst>
              <a:ext uri="{FF2B5EF4-FFF2-40B4-BE49-F238E27FC236}">
                <a16:creationId xmlns:a16="http://schemas.microsoft.com/office/drawing/2014/main" id="{714812BB-67C4-F22A-AA77-463884D81C67}"/>
              </a:ext>
            </a:extLst>
          </p:cNvPr>
          <p:cNvSpPr/>
          <p:nvPr/>
        </p:nvSpPr>
        <p:spPr>
          <a:xfrm>
            <a:off x="3153824" y="2104183"/>
            <a:ext cx="9023289" cy="3714699"/>
          </a:xfrm>
          <a:prstGeom prst="rect">
            <a:avLst/>
          </a:prstGeom>
          <a:gradFill flip="none" rotWithShape="1">
            <a:gsLst>
              <a:gs pos="0">
                <a:schemeClr val="accent2">
                  <a:satMod val="103000"/>
                  <a:lumMod val="102000"/>
                  <a:tint val="94000"/>
                  <a:alpha val="12000"/>
                </a:schemeClr>
              </a:gs>
              <a:gs pos="88000">
                <a:schemeClr val="accent2">
                  <a:satMod val="110000"/>
                  <a:lumMod val="100000"/>
                  <a:shade val="100000"/>
                </a:schemeClr>
              </a:gs>
              <a:gs pos="100000">
                <a:schemeClr val="accent2">
                  <a:lumMod val="99000"/>
                  <a:satMod val="120000"/>
                  <a:shade val="78000"/>
                </a:schemeClr>
              </a:gs>
            </a:gsLst>
            <a:lin ang="10800000" scaled="1"/>
            <a:tileRect/>
          </a:gradFill>
          <a:ln>
            <a:no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ID"/>
          </a:p>
        </p:txBody>
      </p:sp>
      <p:sp>
        <p:nvSpPr>
          <p:cNvPr id="17" name="TextBox 16">
            <a:extLst>
              <a:ext uri="{FF2B5EF4-FFF2-40B4-BE49-F238E27FC236}">
                <a16:creationId xmlns:a16="http://schemas.microsoft.com/office/drawing/2014/main" id="{7FD36724-12A1-8DFD-380F-A4A8FC90D04A}"/>
              </a:ext>
            </a:extLst>
          </p:cNvPr>
          <p:cNvSpPr txBox="1"/>
          <p:nvPr/>
        </p:nvSpPr>
        <p:spPr>
          <a:xfrm>
            <a:off x="3431454" y="2120952"/>
            <a:ext cx="4918462" cy="3416320"/>
          </a:xfrm>
          <a:prstGeom prst="rect">
            <a:avLst/>
          </a:prstGeom>
          <a:noFill/>
        </p:spPr>
        <p:txBody>
          <a:bodyPr wrap="square">
            <a:spAutoFit/>
          </a:bodyPr>
          <a:lstStyle/>
          <a:p>
            <a:r>
              <a:rPr lang="en-US" sz="2400" dirty="0"/>
              <a:t>All these assistants will allow you to perform all or at least most of these tasks: </a:t>
            </a:r>
          </a:p>
          <a:p>
            <a:pPr marL="342900" indent="-342900">
              <a:buFont typeface="Arial" panose="020B0604020202020204" pitchFamily="34" charset="0"/>
              <a:buChar char="•"/>
            </a:pPr>
            <a:r>
              <a:rPr lang="en-US" sz="2400" dirty="0"/>
              <a:t>Control devices in your home </a:t>
            </a:r>
          </a:p>
          <a:p>
            <a:pPr marL="342900" indent="-342900">
              <a:buFont typeface="Arial" panose="020B0604020202020204" pitchFamily="34" charset="0"/>
              <a:buChar char="•"/>
            </a:pPr>
            <a:r>
              <a:rPr lang="en-US" sz="2400" dirty="0"/>
              <a:t>Play music and display videos on command </a:t>
            </a:r>
          </a:p>
          <a:p>
            <a:pPr marL="342900" indent="-342900">
              <a:buFont typeface="Arial" panose="020B0604020202020204" pitchFamily="34" charset="0"/>
              <a:buChar char="•"/>
            </a:pPr>
            <a:r>
              <a:rPr lang="en-US" sz="2400" dirty="0"/>
              <a:t>Set timers and reminders </a:t>
            </a:r>
          </a:p>
          <a:p>
            <a:pPr marL="342900" indent="-342900">
              <a:buFont typeface="Arial" panose="020B0604020202020204" pitchFamily="34" charset="0"/>
              <a:buChar char="•"/>
            </a:pPr>
            <a:r>
              <a:rPr lang="en-US" sz="2400" dirty="0"/>
              <a:t>Make appointments </a:t>
            </a:r>
          </a:p>
          <a:p>
            <a:pPr marL="342900" indent="-342900">
              <a:buFont typeface="Arial" panose="020B0604020202020204" pitchFamily="34" charset="0"/>
              <a:buChar char="•"/>
            </a:pPr>
            <a:r>
              <a:rPr lang="en-US" sz="2400" dirty="0"/>
              <a:t>Send text and email messages </a:t>
            </a:r>
          </a:p>
        </p:txBody>
      </p:sp>
      <p:sp>
        <p:nvSpPr>
          <p:cNvPr id="21" name="TextBox 20">
            <a:extLst>
              <a:ext uri="{FF2B5EF4-FFF2-40B4-BE49-F238E27FC236}">
                <a16:creationId xmlns:a16="http://schemas.microsoft.com/office/drawing/2014/main" id="{52C249A1-0F9C-63E2-4840-0464D8A56B78}"/>
              </a:ext>
            </a:extLst>
          </p:cNvPr>
          <p:cNvSpPr txBox="1"/>
          <p:nvPr/>
        </p:nvSpPr>
        <p:spPr>
          <a:xfrm>
            <a:off x="8487883" y="3090448"/>
            <a:ext cx="3615490" cy="2308324"/>
          </a:xfrm>
          <a:prstGeom prst="rect">
            <a:avLst/>
          </a:prstGeom>
          <a:noFill/>
        </p:spPr>
        <p:txBody>
          <a:bodyPr wrap="square">
            <a:spAutoFit/>
          </a:bodyPr>
          <a:lstStyle/>
          <a:p>
            <a:pPr marL="342900" indent="-342900">
              <a:buFont typeface="Arial" panose="020B0604020202020204" pitchFamily="34" charset="0"/>
              <a:buChar char="•"/>
            </a:pPr>
            <a:r>
              <a:rPr lang="en-US" sz="2400" dirty="0"/>
              <a:t>Make phone calls </a:t>
            </a:r>
          </a:p>
          <a:p>
            <a:pPr marL="342900" indent="-342900">
              <a:buFont typeface="Arial" panose="020B0604020202020204" pitchFamily="34" charset="0"/>
              <a:buChar char="•"/>
            </a:pPr>
            <a:r>
              <a:rPr lang="en-US" sz="2400" dirty="0"/>
              <a:t>Open applications </a:t>
            </a:r>
          </a:p>
          <a:p>
            <a:pPr marL="342900" indent="-342900">
              <a:buFont typeface="Arial" panose="020B0604020202020204" pitchFamily="34" charset="0"/>
              <a:buChar char="•"/>
            </a:pPr>
            <a:r>
              <a:rPr lang="en-US" sz="2400" dirty="0"/>
              <a:t>Read notifications </a:t>
            </a:r>
          </a:p>
          <a:p>
            <a:pPr marL="342900" indent="-342900">
              <a:buFont typeface="Arial" panose="020B0604020202020204" pitchFamily="34" charset="0"/>
              <a:buChar char="•"/>
            </a:pPr>
            <a:r>
              <a:rPr lang="en-US" sz="2400" dirty="0"/>
              <a:t>Perform translations </a:t>
            </a:r>
          </a:p>
          <a:p>
            <a:pPr marL="342900" indent="-342900">
              <a:buFont typeface="Arial" panose="020B0604020202020204" pitchFamily="34" charset="0"/>
              <a:buChar char="•"/>
            </a:pPr>
            <a:r>
              <a:rPr lang="en-US" sz="2400" dirty="0"/>
              <a:t>Order from e-commerce sites</a:t>
            </a:r>
          </a:p>
        </p:txBody>
      </p:sp>
    </p:spTree>
    <p:extLst>
      <p:ext uri="{BB962C8B-B14F-4D97-AF65-F5344CB8AC3E}">
        <p14:creationId xmlns:p14="http://schemas.microsoft.com/office/powerpoint/2010/main" val="12638750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10" descr="White DNA structure">
            <a:extLst>
              <a:ext uri="{FF2B5EF4-FFF2-40B4-BE49-F238E27FC236}">
                <a16:creationId xmlns:a16="http://schemas.microsoft.com/office/drawing/2014/main" id="{7F21F877-E428-8BB2-045F-D9FA57744C27}"/>
              </a:ext>
            </a:extLst>
          </p:cNvPr>
          <p:cNvPicPr>
            <a:picLocks noGrp="1" noChangeAspect="1"/>
          </p:cNvPicPr>
          <p:nvPr>
            <p:ph type="pic" sz="quarter" idx="10"/>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a:stretch/>
        </p:blipFill>
        <p:spPr/>
      </p:pic>
      <p:sp>
        <p:nvSpPr>
          <p:cNvPr id="3" name="Title 2">
            <a:extLst>
              <a:ext uri="{FF2B5EF4-FFF2-40B4-BE49-F238E27FC236}">
                <a16:creationId xmlns:a16="http://schemas.microsoft.com/office/drawing/2014/main" id="{03924A06-2533-68FE-6815-A6208AD97D3D}"/>
              </a:ext>
            </a:extLst>
          </p:cNvPr>
          <p:cNvSpPr>
            <a:spLocks noGrp="1"/>
          </p:cNvSpPr>
          <p:nvPr>
            <p:ph type="title"/>
          </p:nvPr>
        </p:nvSpPr>
        <p:spPr/>
        <p:txBody>
          <a:bodyPr/>
          <a:lstStyle/>
          <a:p>
            <a:r>
              <a:rPr lang="en-US" dirty="0"/>
              <a:t>Personal chauffeur</a:t>
            </a:r>
          </a:p>
        </p:txBody>
      </p:sp>
    </p:spTree>
    <p:extLst>
      <p:ext uri="{BB962C8B-B14F-4D97-AF65-F5344CB8AC3E}">
        <p14:creationId xmlns:p14="http://schemas.microsoft.com/office/powerpoint/2010/main" val="29084663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59D63F-F67D-B1A6-9772-28B26C238474}"/>
              </a:ext>
            </a:extLst>
          </p:cNvPr>
          <p:cNvSpPr>
            <a:spLocks noGrp="1"/>
          </p:cNvSpPr>
          <p:nvPr>
            <p:ph type="title"/>
          </p:nvPr>
        </p:nvSpPr>
        <p:spPr/>
        <p:txBody>
          <a:bodyPr/>
          <a:lstStyle/>
          <a:p>
            <a:r>
              <a:rPr lang="en-US" dirty="0"/>
              <a:t>Personal chauffeur</a:t>
            </a:r>
          </a:p>
        </p:txBody>
      </p:sp>
      <p:sp>
        <p:nvSpPr>
          <p:cNvPr id="5" name="Footer Placeholder 4">
            <a:extLst>
              <a:ext uri="{FF2B5EF4-FFF2-40B4-BE49-F238E27FC236}">
                <a16:creationId xmlns:a16="http://schemas.microsoft.com/office/drawing/2014/main" id="{9DAADF85-A479-7797-B775-BEC735484239}"/>
              </a:ext>
            </a:extLst>
          </p:cNvPr>
          <p:cNvSpPr>
            <a:spLocks noGrp="1"/>
          </p:cNvSpPr>
          <p:nvPr>
            <p:ph type="ftr" sz="quarter" idx="12"/>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4D573E4D-D096-DA02-6E8D-C161D57C298E}"/>
              </a:ext>
            </a:extLst>
          </p:cNvPr>
          <p:cNvSpPr>
            <a:spLocks noGrp="1"/>
          </p:cNvSpPr>
          <p:nvPr>
            <p:ph type="sldNum" sz="quarter" idx="11"/>
          </p:nvPr>
        </p:nvSpPr>
        <p:spPr/>
        <p:txBody>
          <a:bodyPr/>
          <a:lstStyle/>
          <a:p>
            <a:fld id="{75DF2D63-3FF5-D547-96B9-BE9CCD1ABA58}" type="slidenum">
              <a:rPr lang="en-US" smtClean="0"/>
              <a:pPr/>
              <a:t>7</a:t>
            </a:fld>
            <a:endParaRPr lang="en-US" dirty="0"/>
          </a:p>
        </p:txBody>
      </p:sp>
      <p:pic>
        <p:nvPicPr>
          <p:cNvPr id="9" name="Content Placeholder 8">
            <a:extLst>
              <a:ext uri="{FF2B5EF4-FFF2-40B4-BE49-F238E27FC236}">
                <a16:creationId xmlns:a16="http://schemas.microsoft.com/office/drawing/2014/main" id="{0B826F27-AF3A-F289-7BE3-5059335E1D4B}"/>
              </a:ext>
            </a:extLst>
          </p:cNvPr>
          <p:cNvPicPr>
            <a:picLocks noGrp="1" noChangeAspect="1"/>
          </p:cNvPicPr>
          <p:nvPr>
            <p:ph idx="1"/>
          </p:nvPr>
        </p:nvPicPr>
        <p:blipFill>
          <a:blip r:embed="rId2"/>
          <a:stretch>
            <a:fillRect/>
          </a:stretch>
        </p:blipFill>
        <p:spPr>
          <a:xfrm>
            <a:off x="7346589" y="2302185"/>
            <a:ext cx="4290916" cy="2666722"/>
          </a:xfrm>
        </p:spPr>
      </p:pic>
      <p:sp>
        <p:nvSpPr>
          <p:cNvPr id="11" name="TextBox 10">
            <a:extLst>
              <a:ext uri="{FF2B5EF4-FFF2-40B4-BE49-F238E27FC236}">
                <a16:creationId xmlns:a16="http://schemas.microsoft.com/office/drawing/2014/main" id="{BDEFEC62-6737-E8D2-2A2E-83B18511D9F2}"/>
              </a:ext>
            </a:extLst>
          </p:cNvPr>
          <p:cNvSpPr txBox="1"/>
          <p:nvPr/>
        </p:nvSpPr>
        <p:spPr>
          <a:xfrm>
            <a:off x="1188720" y="1742720"/>
            <a:ext cx="6100010" cy="3785652"/>
          </a:xfrm>
          <a:prstGeom prst="rect">
            <a:avLst/>
          </a:prstGeom>
          <a:noFill/>
        </p:spPr>
        <p:txBody>
          <a:bodyPr wrap="square">
            <a:spAutoFit/>
          </a:bodyPr>
          <a:lstStyle/>
          <a:p>
            <a:pPr marL="342900" indent="-342900">
              <a:buFont typeface="Arial" panose="020B0604020202020204" pitchFamily="34" charset="0"/>
              <a:buChar char="•"/>
            </a:pPr>
            <a:r>
              <a:rPr lang="en-US" sz="2400" dirty="0"/>
              <a:t>Self-driving or driverless cars are vehicles that can travel along a pre-established route with no human assistance. </a:t>
            </a:r>
          </a:p>
          <a:p>
            <a:pPr marL="342900" indent="-342900">
              <a:buFont typeface="Arial" panose="020B0604020202020204" pitchFamily="34" charset="0"/>
              <a:buChar char="•"/>
            </a:pPr>
            <a:r>
              <a:rPr lang="en-US" sz="2400" dirty="0"/>
              <a:t>Most self-driving cars in existence today do not rely on a single sensor and navigation method and use a variety of technologies such as radar, sonar, lidar, computer vision, and GPS. </a:t>
            </a:r>
          </a:p>
          <a:p>
            <a:pPr marL="342900" indent="-342900">
              <a:buFont typeface="Arial" panose="020B0604020202020204" pitchFamily="34" charset="0"/>
              <a:buChar char="•"/>
            </a:pPr>
            <a:r>
              <a:rPr lang="en-US" sz="2400" dirty="0"/>
              <a:t>As technologies emerge, industries start creating standards to implement and measure their progress. Driverless technologies are no different</a:t>
            </a:r>
            <a:endParaRPr lang="en-ID" sz="2400" dirty="0"/>
          </a:p>
        </p:txBody>
      </p:sp>
    </p:spTree>
    <p:extLst>
      <p:ext uri="{BB962C8B-B14F-4D97-AF65-F5344CB8AC3E}">
        <p14:creationId xmlns:p14="http://schemas.microsoft.com/office/powerpoint/2010/main" val="12393585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2A9E4-3B33-8623-FB27-6D7248C372EA}"/>
              </a:ext>
            </a:extLst>
          </p:cNvPr>
          <p:cNvSpPr>
            <a:spLocks noGrp="1"/>
          </p:cNvSpPr>
          <p:nvPr>
            <p:ph type="title"/>
          </p:nvPr>
        </p:nvSpPr>
        <p:spPr>
          <a:xfrm>
            <a:off x="1082408" y="247650"/>
            <a:ext cx="4160520" cy="1527048"/>
          </a:xfrm>
        </p:spPr>
        <p:txBody>
          <a:bodyPr/>
          <a:lstStyle/>
          <a:p>
            <a:r>
              <a:rPr lang="en-US" dirty="0"/>
              <a:t>J3016 standard</a:t>
            </a:r>
          </a:p>
        </p:txBody>
      </p:sp>
      <p:sp>
        <p:nvSpPr>
          <p:cNvPr id="8" name="Footer Placeholder 7">
            <a:extLst>
              <a:ext uri="{FF2B5EF4-FFF2-40B4-BE49-F238E27FC236}">
                <a16:creationId xmlns:a16="http://schemas.microsoft.com/office/drawing/2014/main" id="{8B1640E3-ACD2-7360-A022-281862D31457}"/>
              </a:ext>
            </a:extLst>
          </p:cNvPr>
          <p:cNvSpPr>
            <a:spLocks noGrp="1"/>
          </p:cNvSpPr>
          <p:nvPr>
            <p:ph type="ftr" sz="quarter" idx="12"/>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E5076FCA-E5D9-5BC6-F8F1-95D9E5569449}"/>
              </a:ext>
            </a:extLst>
          </p:cNvPr>
          <p:cNvSpPr>
            <a:spLocks noGrp="1"/>
          </p:cNvSpPr>
          <p:nvPr>
            <p:ph type="sldNum" sz="quarter" idx="11"/>
          </p:nvPr>
        </p:nvSpPr>
        <p:spPr/>
        <p:txBody>
          <a:bodyPr/>
          <a:lstStyle/>
          <a:p>
            <a:fld id="{75DF2D63-3FF5-D547-96B9-BE9CCD1ABA58}" type="slidenum">
              <a:rPr lang="en-US" smtClean="0"/>
              <a:t>8</a:t>
            </a:fld>
            <a:endParaRPr lang="en-US" dirty="0"/>
          </a:p>
        </p:txBody>
      </p:sp>
      <p:sp>
        <p:nvSpPr>
          <p:cNvPr id="23" name="Text Placeholder 2">
            <a:extLst>
              <a:ext uri="{FF2B5EF4-FFF2-40B4-BE49-F238E27FC236}">
                <a16:creationId xmlns:a16="http://schemas.microsoft.com/office/drawing/2014/main" id="{20DFD756-B43F-5288-260E-3AE0CB560BC2}"/>
              </a:ext>
            </a:extLst>
          </p:cNvPr>
          <p:cNvSpPr txBox="1">
            <a:spLocks/>
          </p:cNvSpPr>
          <p:nvPr/>
        </p:nvSpPr>
        <p:spPr>
          <a:xfrm>
            <a:off x="911627" y="2343111"/>
            <a:ext cx="4114800" cy="347472"/>
          </a:xfrm>
          <a:custGeom>
            <a:avLst/>
            <a:gdLst>
              <a:gd name="connsiteX0" fmla="*/ 0 w 4495744"/>
              <a:gd name="connsiteY0" fmla="*/ 0 h 4648200"/>
              <a:gd name="connsiteX1" fmla="*/ 4495744 w 4495744"/>
              <a:gd name="connsiteY1" fmla="*/ 0 h 4648200"/>
              <a:gd name="connsiteX2" fmla="*/ 4495744 w 4495744"/>
              <a:gd name="connsiteY2" fmla="*/ 4648200 h 4648200"/>
              <a:gd name="connsiteX3" fmla="*/ 0 w 4495744"/>
              <a:gd name="connsiteY3" fmla="*/ 4648200 h 4648200"/>
            </a:gdLst>
            <a:ahLst/>
            <a:cxnLst>
              <a:cxn ang="0">
                <a:pos x="connsiteX0" y="connsiteY0"/>
              </a:cxn>
              <a:cxn ang="0">
                <a:pos x="connsiteX1" y="connsiteY1"/>
              </a:cxn>
              <a:cxn ang="0">
                <a:pos x="connsiteX2" y="connsiteY2"/>
              </a:cxn>
              <a:cxn ang="0">
                <a:pos x="connsiteX3" y="connsiteY3"/>
              </a:cxn>
            </a:cxnLst>
            <a:rect l="l" t="t" r="r" b="b"/>
            <a:pathLst>
              <a:path w="4495744" h="4648200">
                <a:moveTo>
                  <a:pt x="0" y="0"/>
                </a:moveTo>
                <a:lnTo>
                  <a:pt x="4495744" y="0"/>
                </a:lnTo>
                <a:lnTo>
                  <a:pt x="4495744" y="4648200"/>
                </a:lnTo>
                <a:lnTo>
                  <a:pt x="0" y="4648200"/>
                </a:lnTo>
                <a:close/>
              </a:path>
            </a:pathLst>
          </a:custGeom>
          <a:noFill/>
        </p:spPr>
        <p:txBody>
          <a:bodyPr vert="horz" wrap="square" lIns="0" tIns="0" rIns="0" bIns="0" rtlCol="0" anchor="b">
            <a:noAutofit/>
          </a:bodyPr>
          <a:lstStyle>
            <a:lvl1pPr marL="0" indent="0" algn="l" defTabSz="914400" rtl="0" eaLnBrk="1" latinLnBrk="0" hangingPunct="1">
              <a:lnSpc>
                <a:spcPts val="1720"/>
              </a:lnSpc>
              <a:spcBef>
                <a:spcPts val="1000"/>
              </a:spcBef>
              <a:buFont typeface="Arial" panose="020B0604020202020204" pitchFamily="34" charset="0"/>
              <a:buNone/>
              <a:defRPr sz="2000" b="0" i="0" kern="1200" cap="all" spc="200" baseline="0">
                <a:solidFill>
                  <a:schemeClr val="tx1"/>
                </a:solidFill>
                <a:latin typeface="+mj-lt"/>
                <a:ea typeface="+mn-ea"/>
                <a:cs typeface="Posterama" panose="020B0504020200020000"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000" b="1" i="0" kern="1200" baseline="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i="0" kern="1200" baseline="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i="0" kern="1200" baseline="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i="0" kern="1200" baseline="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a:t>Level 0 (no automation)</a:t>
            </a:r>
          </a:p>
        </p:txBody>
      </p:sp>
      <p:sp>
        <p:nvSpPr>
          <p:cNvPr id="24" name="Content Placeholder 3">
            <a:extLst>
              <a:ext uri="{FF2B5EF4-FFF2-40B4-BE49-F238E27FC236}">
                <a16:creationId xmlns:a16="http://schemas.microsoft.com/office/drawing/2014/main" id="{6E8D244D-2ED5-B432-5854-70B597CC857D}"/>
              </a:ext>
            </a:extLst>
          </p:cNvPr>
          <p:cNvSpPr txBox="1">
            <a:spLocks/>
          </p:cNvSpPr>
          <p:nvPr/>
        </p:nvSpPr>
        <p:spPr>
          <a:xfrm>
            <a:off x="911627" y="2670852"/>
            <a:ext cx="3886200" cy="262928"/>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sz="1400" b="0" i="0" kern="1200" baseline="0">
                <a:solidFill>
                  <a:schemeClr val="tx1"/>
                </a:solidFill>
                <a:latin typeface="+mn-lt"/>
                <a:ea typeface="+mn-ea"/>
                <a:cs typeface="+mn-cs"/>
              </a:defRPr>
            </a:lvl1pPr>
            <a:lvl2pPr marL="228600" indent="-228600" algn="l" defTabSz="914400" rtl="0" eaLnBrk="1" latinLnBrk="0" hangingPunct="1">
              <a:lnSpc>
                <a:spcPct val="100000"/>
              </a:lnSpc>
              <a:spcBef>
                <a:spcPts val="500"/>
              </a:spcBef>
              <a:buFont typeface="Arial" panose="020B0604020202020204" pitchFamily="34" charset="0"/>
              <a:buChar char="•"/>
              <a:defRPr sz="1400" b="0" i="0" kern="1200" baseline="0">
                <a:solidFill>
                  <a:schemeClr val="tx1"/>
                </a:solidFill>
                <a:latin typeface="+mn-lt"/>
                <a:ea typeface="+mn-ea"/>
                <a:cs typeface="+mn-cs"/>
              </a:defRPr>
            </a:lvl2pPr>
            <a:lvl3pPr marL="457200" indent="-228600" algn="l" defTabSz="914400" rtl="0" eaLnBrk="1" latinLnBrk="0" hangingPunct="1">
              <a:lnSpc>
                <a:spcPct val="100000"/>
              </a:lnSpc>
              <a:spcBef>
                <a:spcPts val="500"/>
              </a:spcBef>
              <a:buFont typeface="Arial" panose="020B0604020202020204" pitchFamily="34" charset="0"/>
              <a:buChar char="•"/>
              <a:defRPr sz="1400" b="0" i="0" kern="1200" baseline="0">
                <a:solidFill>
                  <a:schemeClr val="tx1"/>
                </a:solidFill>
                <a:latin typeface="+mn-lt"/>
                <a:ea typeface="+mn-ea"/>
                <a:cs typeface="+mn-cs"/>
              </a:defRPr>
            </a:lvl3pPr>
            <a:lvl4pPr marL="685800" indent="-228600" algn="l" defTabSz="914400" rtl="0" eaLnBrk="1" latinLnBrk="0" hangingPunct="1">
              <a:lnSpc>
                <a:spcPct val="100000"/>
              </a:lnSpc>
              <a:spcBef>
                <a:spcPts val="500"/>
              </a:spcBef>
              <a:buFont typeface="Arial" panose="020B0604020202020204" pitchFamily="34" charset="0"/>
              <a:buChar char="•"/>
              <a:defRPr sz="1400" b="0" i="0" kern="1200" baseline="0">
                <a:solidFill>
                  <a:schemeClr val="tx1"/>
                </a:solidFill>
                <a:latin typeface="+mn-lt"/>
                <a:ea typeface="+mn-ea"/>
                <a:cs typeface="+mn-cs"/>
              </a:defRPr>
            </a:lvl4pPr>
            <a:lvl5pPr marL="1143000" indent="-228600" algn="l" defTabSz="914400" rtl="0" eaLnBrk="1" latinLnBrk="0" hangingPunct="1">
              <a:lnSpc>
                <a:spcPct val="100000"/>
              </a:lnSpc>
              <a:spcBef>
                <a:spcPts val="500"/>
              </a:spcBef>
              <a:buFont typeface="Arial" panose="020B0604020202020204" pitchFamily="34" charset="0"/>
              <a:buChar char="•"/>
              <a:defRPr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No self-driving capabilities</a:t>
            </a:r>
          </a:p>
        </p:txBody>
      </p:sp>
      <p:sp>
        <p:nvSpPr>
          <p:cNvPr id="25" name="Text Placeholder 4">
            <a:extLst>
              <a:ext uri="{FF2B5EF4-FFF2-40B4-BE49-F238E27FC236}">
                <a16:creationId xmlns:a16="http://schemas.microsoft.com/office/drawing/2014/main" id="{33981F2B-54EF-50D6-45DD-77F57D61D654}"/>
              </a:ext>
            </a:extLst>
          </p:cNvPr>
          <p:cNvSpPr txBox="1">
            <a:spLocks/>
          </p:cNvSpPr>
          <p:nvPr/>
        </p:nvSpPr>
        <p:spPr>
          <a:xfrm>
            <a:off x="938030" y="3355849"/>
            <a:ext cx="4598837" cy="235497"/>
          </a:xfrm>
          <a:custGeom>
            <a:avLst/>
            <a:gdLst>
              <a:gd name="connsiteX0" fmla="*/ 0 w 4495744"/>
              <a:gd name="connsiteY0" fmla="*/ 0 h 4648200"/>
              <a:gd name="connsiteX1" fmla="*/ 4495744 w 4495744"/>
              <a:gd name="connsiteY1" fmla="*/ 0 h 4648200"/>
              <a:gd name="connsiteX2" fmla="*/ 4495744 w 4495744"/>
              <a:gd name="connsiteY2" fmla="*/ 4648200 h 4648200"/>
              <a:gd name="connsiteX3" fmla="*/ 0 w 4495744"/>
              <a:gd name="connsiteY3" fmla="*/ 4648200 h 4648200"/>
            </a:gdLst>
            <a:ahLst/>
            <a:cxnLst>
              <a:cxn ang="0">
                <a:pos x="connsiteX0" y="connsiteY0"/>
              </a:cxn>
              <a:cxn ang="0">
                <a:pos x="connsiteX1" y="connsiteY1"/>
              </a:cxn>
              <a:cxn ang="0">
                <a:pos x="connsiteX2" y="connsiteY2"/>
              </a:cxn>
              <a:cxn ang="0">
                <a:pos x="connsiteX3" y="connsiteY3"/>
              </a:cxn>
            </a:cxnLst>
            <a:rect l="l" t="t" r="r" b="b"/>
            <a:pathLst>
              <a:path w="4495744" h="4648200">
                <a:moveTo>
                  <a:pt x="0" y="0"/>
                </a:moveTo>
                <a:lnTo>
                  <a:pt x="4495744" y="0"/>
                </a:lnTo>
                <a:lnTo>
                  <a:pt x="4495744" y="4648200"/>
                </a:lnTo>
                <a:lnTo>
                  <a:pt x="0" y="4648200"/>
                </a:lnTo>
                <a:close/>
              </a:path>
            </a:pathLst>
          </a:custGeom>
          <a:noFill/>
        </p:spPr>
        <p:txBody>
          <a:bodyPr vert="horz" wrap="square" lIns="0" tIns="0" rIns="0" bIns="0" rtlCol="0" anchor="b" anchorCtr="0">
            <a:noAutofit/>
          </a:bodyPr>
          <a:lstStyle>
            <a:lvl1pPr marL="0" indent="0" algn="l" defTabSz="914400" rtl="0" eaLnBrk="1" latinLnBrk="0" hangingPunct="1">
              <a:lnSpc>
                <a:spcPts val="1720"/>
              </a:lnSpc>
              <a:spcBef>
                <a:spcPts val="1000"/>
              </a:spcBef>
              <a:buFont typeface="Arial" panose="020B0604020202020204" pitchFamily="34" charset="0"/>
              <a:buNone/>
              <a:defRPr sz="2000" b="0" i="0" kern="1200" cap="all" spc="200" baseline="0">
                <a:solidFill>
                  <a:schemeClr val="tx1"/>
                </a:solidFill>
                <a:latin typeface="+mj-lt"/>
                <a:ea typeface="+mn-ea"/>
                <a:cs typeface="Posterama" panose="020B0504020200020000"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000" b="1" i="0" kern="1200" baseline="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i="0" kern="1200" baseline="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i="0" kern="1200" baseline="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i="0" kern="1200" baseline="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a:t>Level 1 (driver assistance)</a:t>
            </a:r>
          </a:p>
        </p:txBody>
      </p:sp>
      <p:sp>
        <p:nvSpPr>
          <p:cNvPr id="26" name="Content Placeholder 5">
            <a:extLst>
              <a:ext uri="{FF2B5EF4-FFF2-40B4-BE49-F238E27FC236}">
                <a16:creationId xmlns:a16="http://schemas.microsoft.com/office/drawing/2014/main" id="{EC88D8D8-D69B-3475-69FF-DE2F9E788DEC}"/>
              </a:ext>
            </a:extLst>
          </p:cNvPr>
          <p:cNvSpPr txBox="1">
            <a:spLocks/>
          </p:cNvSpPr>
          <p:nvPr/>
        </p:nvSpPr>
        <p:spPr>
          <a:xfrm>
            <a:off x="938031" y="3591027"/>
            <a:ext cx="4598836" cy="923903"/>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sz="1400" b="0" i="0" kern="1200" baseline="0">
                <a:solidFill>
                  <a:schemeClr val="tx1"/>
                </a:solidFill>
                <a:latin typeface="+mn-lt"/>
                <a:ea typeface="+mn-ea"/>
                <a:cs typeface="+mn-cs"/>
              </a:defRPr>
            </a:lvl1pPr>
            <a:lvl2pPr marL="228600" indent="-228600" algn="l" defTabSz="914400" rtl="0" eaLnBrk="1" latinLnBrk="0" hangingPunct="1">
              <a:lnSpc>
                <a:spcPct val="100000"/>
              </a:lnSpc>
              <a:spcBef>
                <a:spcPts val="500"/>
              </a:spcBef>
              <a:buFont typeface="Arial" panose="020B0604020202020204" pitchFamily="34" charset="0"/>
              <a:buChar char="•"/>
              <a:defRPr sz="1400" b="0" i="0" kern="1200" baseline="0">
                <a:solidFill>
                  <a:schemeClr val="tx1"/>
                </a:solidFill>
                <a:latin typeface="+mn-lt"/>
                <a:ea typeface="+mn-ea"/>
                <a:cs typeface="+mn-cs"/>
              </a:defRPr>
            </a:lvl2pPr>
            <a:lvl3pPr marL="457200" indent="-228600" algn="l" defTabSz="914400" rtl="0" eaLnBrk="1" latinLnBrk="0" hangingPunct="1">
              <a:lnSpc>
                <a:spcPct val="100000"/>
              </a:lnSpc>
              <a:spcBef>
                <a:spcPts val="500"/>
              </a:spcBef>
              <a:buFont typeface="Arial" panose="020B0604020202020204" pitchFamily="34" charset="0"/>
              <a:buChar char="•"/>
              <a:defRPr sz="1400" b="0" i="0" kern="1200" baseline="0">
                <a:solidFill>
                  <a:schemeClr val="tx1"/>
                </a:solidFill>
                <a:latin typeface="+mn-lt"/>
                <a:ea typeface="+mn-ea"/>
                <a:cs typeface="+mn-cs"/>
              </a:defRPr>
            </a:lvl3pPr>
            <a:lvl4pPr marL="685800" indent="-228600" algn="l" defTabSz="914400" rtl="0" eaLnBrk="1" latinLnBrk="0" hangingPunct="1">
              <a:lnSpc>
                <a:spcPct val="100000"/>
              </a:lnSpc>
              <a:spcBef>
                <a:spcPts val="500"/>
              </a:spcBef>
              <a:buFont typeface="Arial" panose="020B0604020202020204" pitchFamily="34" charset="0"/>
              <a:buChar char="•"/>
              <a:defRPr sz="1400" b="0" i="0" kern="1200" baseline="0">
                <a:solidFill>
                  <a:schemeClr val="tx1"/>
                </a:solidFill>
                <a:latin typeface="+mn-lt"/>
                <a:ea typeface="+mn-ea"/>
                <a:cs typeface="+mn-cs"/>
              </a:defRPr>
            </a:lvl4pPr>
            <a:lvl5pPr marL="1143000" indent="-228600" algn="l" defTabSz="914400" rtl="0" eaLnBrk="1" latinLnBrk="0" hangingPunct="1">
              <a:lnSpc>
                <a:spcPct val="100000"/>
              </a:lnSpc>
              <a:spcBef>
                <a:spcPts val="500"/>
              </a:spcBef>
              <a:buFont typeface="Arial" panose="020B0604020202020204" pitchFamily="34" charset="0"/>
              <a:buChar char="•"/>
              <a:defRPr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the car controls either the steering or the vehicle speed, but not both simultaneously. The driver performs all other aspects of driving and has full responsibility for monitoring the road and taking over if the assistance system fails to act appropriately. </a:t>
            </a:r>
            <a:r>
              <a:rPr lang="en-US" dirty="0" err="1"/>
              <a:t>Eg.</a:t>
            </a:r>
            <a:r>
              <a:rPr lang="en-US" dirty="0"/>
              <a:t> Adaptive cruise control</a:t>
            </a:r>
          </a:p>
        </p:txBody>
      </p:sp>
      <p:sp>
        <p:nvSpPr>
          <p:cNvPr id="29" name="Text Placeholder 4">
            <a:extLst>
              <a:ext uri="{FF2B5EF4-FFF2-40B4-BE49-F238E27FC236}">
                <a16:creationId xmlns:a16="http://schemas.microsoft.com/office/drawing/2014/main" id="{3F0EFE2F-D3FA-B712-1629-08AD6D344D91}"/>
              </a:ext>
            </a:extLst>
          </p:cNvPr>
          <p:cNvSpPr txBox="1">
            <a:spLocks/>
          </p:cNvSpPr>
          <p:nvPr/>
        </p:nvSpPr>
        <p:spPr>
          <a:xfrm>
            <a:off x="911626" y="4813783"/>
            <a:ext cx="5039996" cy="235179"/>
          </a:xfrm>
          <a:custGeom>
            <a:avLst/>
            <a:gdLst>
              <a:gd name="connsiteX0" fmla="*/ 0 w 4495744"/>
              <a:gd name="connsiteY0" fmla="*/ 0 h 4648200"/>
              <a:gd name="connsiteX1" fmla="*/ 4495744 w 4495744"/>
              <a:gd name="connsiteY1" fmla="*/ 0 h 4648200"/>
              <a:gd name="connsiteX2" fmla="*/ 4495744 w 4495744"/>
              <a:gd name="connsiteY2" fmla="*/ 4648200 h 4648200"/>
              <a:gd name="connsiteX3" fmla="*/ 0 w 4495744"/>
              <a:gd name="connsiteY3" fmla="*/ 4648200 h 4648200"/>
            </a:gdLst>
            <a:ahLst/>
            <a:cxnLst>
              <a:cxn ang="0">
                <a:pos x="connsiteX0" y="connsiteY0"/>
              </a:cxn>
              <a:cxn ang="0">
                <a:pos x="connsiteX1" y="connsiteY1"/>
              </a:cxn>
              <a:cxn ang="0">
                <a:pos x="connsiteX2" y="connsiteY2"/>
              </a:cxn>
              <a:cxn ang="0">
                <a:pos x="connsiteX3" y="connsiteY3"/>
              </a:cxn>
            </a:cxnLst>
            <a:rect l="l" t="t" r="r" b="b"/>
            <a:pathLst>
              <a:path w="4495744" h="4648200">
                <a:moveTo>
                  <a:pt x="0" y="0"/>
                </a:moveTo>
                <a:lnTo>
                  <a:pt x="4495744" y="0"/>
                </a:lnTo>
                <a:lnTo>
                  <a:pt x="4495744" y="4648200"/>
                </a:lnTo>
                <a:lnTo>
                  <a:pt x="0" y="4648200"/>
                </a:lnTo>
                <a:close/>
              </a:path>
            </a:pathLst>
          </a:custGeom>
          <a:noFill/>
        </p:spPr>
        <p:txBody>
          <a:bodyPr vert="horz" wrap="square" lIns="0" tIns="0" rIns="0" bIns="0" rtlCol="0" anchor="b" anchorCtr="0">
            <a:noAutofit/>
          </a:bodyPr>
          <a:lstStyle>
            <a:lvl1pPr marL="0" indent="0" algn="l" defTabSz="914400" rtl="0" eaLnBrk="1" latinLnBrk="0" hangingPunct="1">
              <a:lnSpc>
                <a:spcPts val="1720"/>
              </a:lnSpc>
              <a:spcBef>
                <a:spcPts val="1000"/>
              </a:spcBef>
              <a:buFont typeface="Arial" panose="020B0604020202020204" pitchFamily="34" charset="0"/>
              <a:buNone/>
              <a:defRPr sz="2000" b="0" i="0" kern="1200" cap="all" spc="200" baseline="0">
                <a:solidFill>
                  <a:schemeClr val="tx1"/>
                </a:solidFill>
                <a:latin typeface="+mj-lt"/>
                <a:ea typeface="+mn-ea"/>
                <a:cs typeface="Posterama" panose="020B0504020200020000"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000" b="1" i="0" kern="1200" baseline="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i="0" kern="1200" baseline="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i="0" kern="1200" baseline="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i="0" kern="1200" baseline="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a:t>LEVEL 2 (Partial automation)</a:t>
            </a:r>
          </a:p>
        </p:txBody>
      </p:sp>
      <p:sp>
        <p:nvSpPr>
          <p:cNvPr id="30" name="Content Placeholder 5">
            <a:extLst>
              <a:ext uri="{FF2B5EF4-FFF2-40B4-BE49-F238E27FC236}">
                <a16:creationId xmlns:a16="http://schemas.microsoft.com/office/drawing/2014/main" id="{DE44DDC7-EAF5-31CE-2791-C8F303E7749A}"/>
              </a:ext>
            </a:extLst>
          </p:cNvPr>
          <p:cNvSpPr txBox="1">
            <a:spLocks/>
          </p:cNvSpPr>
          <p:nvPr/>
        </p:nvSpPr>
        <p:spPr>
          <a:xfrm>
            <a:off x="911627" y="5048962"/>
            <a:ext cx="4625240" cy="363513"/>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sz="1400" b="0" i="0" kern="1200" baseline="0">
                <a:solidFill>
                  <a:schemeClr val="tx1"/>
                </a:solidFill>
                <a:latin typeface="+mn-lt"/>
                <a:ea typeface="+mn-ea"/>
                <a:cs typeface="+mn-cs"/>
              </a:defRPr>
            </a:lvl1pPr>
            <a:lvl2pPr marL="228600" indent="-228600" algn="l" defTabSz="914400" rtl="0" eaLnBrk="1" latinLnBrk="0" hangingPunct="1">
              <a:lnSpc>
                <a:spcPct val="100000"/>
              </a:lnSpc>
              <a:spcBef>
                <a:spcPts val="500"/>
              </a:spcBef>
              <a:buFont typeface="Arial" panose="020B0604020202020204" pitchFamily="34" charset="0"/>
              <a:buChar char="•"/>
              <a:defRPr sz="1400" b="0" i="0" kern="1200" baseline="0">
                <a:solidFill>
                  <a:schemeClr val="tx1"/>
                </a:solidFill>
                <a:latin typeface="+mn-lt"/>
                <a:ea typeface="+mn-ea"/>
                <a:cs typeface="+mn-cs"/>
              </a:defRPr>
            </a:lvl2pPr>
            <a:lvl3pPr marL="457200" indent="-228600" algn="l" defTabSz="914400" rtl="0" eaLnBrk="1" latinLnBrk="0" hangingPunct="1">
              <a:lnSpc>
                <a:spcPct val="100000"/>
              </a:lnSpc>
              <a:spcBef>
                <a:spcPts val="500"/>
              </a:spcBef>
              <a:buFont typeface="Arial" panose="020B0604020202020204" pitchFamily="34" charset="0"/>
              <a:buChar char="•"/>
              <a:defRPr sz="1400" b="0" i="0" kern="1200" baseline="0">
                <a:solidFill>
                  <a:schemeClr val="tx1"/>
                </a:solidFill>
                <a:latin typeface="+mn-lt"/>
                <a:ea typeface="+mn-ea"/>
                <a:cs typeface="+mn-cs"/>
              </a:defRPr>
            </a:lvl3pPr>
            <a:lvl4pPr marL="685800" indent="-228600" algn="l" defTabSz="914400" rtl="0" eaLnBrk="1" latinLnBrk="0" hangingPunct="1">
              <a:lnSpc>
                <a:spcPct val="100000"/>
              </a:lnSpc>
              <a:spcBef>
                <a:spcPts val="500"/>
              </a:spcBef>
              <a:buFont typeface="Arial" panose="020B0604020202020204" pitchFamily="34" charset="0"/>
              <a:buChar char="•"/>
              <a:defRPr sz="1400" b="0" i="0" kern="1200" baseline="0">
                <a:solidFill>
                  <a:schemeClr val="tx1"/>
                </a:solidFill>
                <a:latin typeface="+mn-lt"/>
                <a:ea typeface="+mn-ea"/>
                <a:cs typeface="+mn-cs"/>
              </a:defRPr>
            </a:lvl4pPr>
            <a:lvl5pPr marL="1143000" indent="-228600" algn="l" defTabSz="914400" rtl="0" eaLnBrk="1" latinLnBrk="0" hangingPunct="1">
              <a:lnSpc>
                <a:spcPct val="100000"/>
              </a:lnSpc>
              <a:spcBef>
                <a:spcPts val="500"/>
              </a:spcBef>
              <a:buFont typeface="Arial" panose="020B0604020202020204" pitchFamily="34" charset="0"/>
              <a:buChar char="•"/>
              <a:defRPr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The car can steer, accelerate, and brake in certain circumstance. The human driver involvement responding to traffic signals or changing lanes. </a:t>
            </a:r>
            <a:r>
              <a:rPr lang="en-US" dirty="0" err="1"/>
              <a:t>Eg</a:t>
            </a:r>
            <a:r>
              <a:rPr lang="en-US" dirty="0"/>
              <a:t> Tesla autopilot</a:t>
            </a:r>
          </a:p>
        </p:txBody>
      </p:sp>
      <p:sp>
        <p:nvSpPr>
          <p:cNvPr id="45" name="Text Placeholder 4">
            <a:extLst>
              <a:ext uri="{FF2B5EF4-FFF2-40B4-BE49-F238E27FC236}">
                <a16:creationId xmlns:a16="http://schemas.microsoft.com/office/drawing/2014/main" id="{5AE55281-E958-B15C-F80D-C9B460440E4E}"/>
              </a:ext>
            </a:extLst>
          </p:cNvPr>
          <p:cNvSpPr txBox="1">
            <a:spLocks/>
          </p:cNvSpPr>
          <p:nvPr/>
        </p:nvSpPr>
        <p:spPr>
          <a:xfrm>
            <a:off x="6283610" y="1590874"/>
            <a:ext cx="5594491" cy="235179"/>
          </a:xfrm>
          <a:custGeom>
            <a:avLst/>
            <a:gdLst>
              <a:gd name="connsiteX0" fmla="*/ 0 w 4495744"/>
              <a:gd name="connsiteY0" fmla="*/ 0 h 4648200"/>
              <a:gd name="connsiteX1" fmla="*/ 4495744 w 4495744"/>
              <a:gd name="connsiteY1" fmla="*/ 0 h 4648200"/>
              <a:gd name="connsiteX2" fmla="*/ 4495744 w 4495744"/>
              <a:gd name="connsiteY2" fmla="*/ 4648200 h 4648200"/>
              <a:gd name="connsiteX3" fmla="*/ 0 w 4495744"/>
              <a:gd name="connsiteY3" fmla="*/ 4648200 h 4648200"/>
            </a:gdLst>
            <a:ahLst/>
            <a:cxnLst>
              <a:cxn ang="0">
                <a:pos x="connsiteX0" y="connsiteY0"/>
              </a:cxn>
              <a:cxn ang="0">
                <a:pos x="connsiteX1" y="connsiteY1"/>
              </a:cxn>
              <a:cxn ang="0">
                <a:pos x="connsiteX2" y="connsiteY2"/>
              </a:cxn>
              <a:cxn ang="0">
                <a:pos x="connsiteX3" y="connsiteY3"/>
              </a:cxn>
            </a:cxnLst>
            <a:rect l="l" t="t" r="r" b="b"/>
            <a:pathLst>
              <a:path w="4495744" h="4648200">
                <a:moveTo>
                  <a:pt x="0" y="0"/>
                </a:moveTo>
                <a:lnTo>
                  <a:pt x="4495744" y="0"/>
                </a:lnTo>
                <a:lnTo>
                  <a:pt x="4495744" y="4648200"/>
                </a:lnTo>
                <a:lnTo>
                  <a:pt x="0" y="4648200"/>
                </a:lnTo>
                <a:close/>
              </a:path>
            </a:pathLst>
          </a:custGeom>
          <a:noFill/>
        </p:spPr>
        <p:txBody>
          <a:bodyPr vert="horz" wrap="square" lIns="0" tIns="0" rIns="0" bIns="0" rtlCol="0" anchor="b" anchorCtr="0">
            <a:noAutofit/>
          </a:bodyPr>
          <a:lstStyle>
            <a:lvl1pPr marL="0" indent="0" algn="l" defTabSz="914400" rtl="0" eaLnBrk="1" latinLnBrk="0" hangingPunct="1">
              <a:lnSpc>
                <a:spcPts val="1720"/>
              </a:lnSpc>
              <a:spcBef>
                <a:spcPts val="1000"/>
              </a:spcBef>
              <a:buFont typeface="Arial" panose="020B0604020202020204" pitchFamily="34" charset="0"/>
              <a:buNone/>
              <a:defRPr sz="2000" b="0" i="0" kern="1200" cap="all" spc="200" baseline="0">
                <a:solidFill>
                  <a:schemeClr val="tx1"/>
                </a:solidFill>
                <a:latin typeface="+mj-lt"/>
                <a:ea typeface="+mn-ea"/>
                <a:cs typeface="Posterama" panose="020B0504020200020000"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000" b="1" i="0" kern="1200" baseline="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i="0" kern="1200" baseline="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i="0" kern="1200" baseline="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i="0" kern="1200" baseline="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a:t>LEVEL 3 (conditional automation)</a:t>
            </a:r>
          </a:p>
        </p:txBody>
      </p:sp>
      <p:sp>
        <p:nvSpPr>
          <p:cNvPr id="46" name="Content Placeholder 5">
            <a:extLst>
              <a:ext uri="{FF2B5EF4-FFF2-40B4-BE49-F238E27FC236}">
                <a16:creationId xmlns:a16="http://schemas.microsoft.com/office/drawing/2014/main" id="{6E19DFC4-C1D1-0519-2CCD-415B1647878B}"/>
              </a:ext>
            </a:extLst>
          </p:cNvPr>
          <p:cNvSpPr txBox="1">
            <a:spLocks/>
          </p:cNvSpPr>
          <p:nvPr/>
        </p:nvSpPr>
        <p:spPr>
          <a:xfrm>
            <a:off x="6283611" y="1826053"/>
            <a:ext cx="5594489" cy="363513"/>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sz="1400" b="0" i="0" kern="1200" baseline="0">
                <a:solidFill>
                  <a:schemeClr val="tx1"/>
                </a:solidFill>
                <a:latin typeface="+mn-lt"/>
                <a:ea typeface="+mn-ea"/>
                <a:cs typeface="+mn-cs"/>
              </a:defRPr>
            </a:lvl1pPr>
            <a:lvl2pPr marL="228600" indent="-228600" algn="l" defTabSz="914400" rtl="0" eaLnBrk="1" latinLnBrk="0" hangingPunct="1">
              <a:lnSpc>
                <a:spcPct val="100000"/>
              </a:lnSpc>
              <a:spcBef>
                <a:spcPts val="500"/>
              </a:spcBef>
              <a:buFont typeface="Arial" panose="020B0604020202020204" pitchFamily="34" charset="0"/>
              <a:buChar char="•"/>
              <a:defRPr sz="1400" b="0" i="0" kern="1200" baseline="0">
                <a:solidFill>
                  <a:schemeClr val="tx1"/>
                </a:solidFill>
                <a:latin typeface="+mn-lt"/>
                <a:ea typeface="+mn-ea"/>
                <a:cs typeface="+mn-cs"/>
              </a:defRPr>
            </a:lvl2pPr>
            <a:lvl3pPr marL="457200" indent="-228600" algn="l" defTabSz="914400" rtl="0" eaLnBrk="1" latinLnBrk="0" hangingPunct="1">
              <a:lnSpc>
                <a:spcPct val="100000"/>
              </a:lnSpc>
              <a:spcBef>
                <a:spcPts val="500"/>
              </a:spcBef>
              <a:buFont typeface="Arial" panose="020B0604020202020204" pitchFamily="34" charset="0"/>
              <a:buChar char="•"/>
              <a:defRPr sz="1400" b="0" i="0" kern="1200" baseline="0">
                <a:solidFill>
                  <a:schemeClr val="tx1"/>
                </a:solidFill>
                <a:latin typeface="+mn-lt"/>
                <a:ea typeface="+mn-ea"/>
                <a:cs typeface="+mn-cs"/>
              </a:defRPr>
            </a:lvl3pPr>
            <a:lvl4pPr marL="685800" indent="-228600" algn="l" defTabSz="914400" rtl="0" eaLnBrk="1" latinLnBrk="0" hangingPunct="1">
              <a:lnSpc>
                <a:spcPct val="100000"/>
              </a:lnSpc>
              <a:spcBef>
                <a:spcPts val="500"/>
              </a:spcBef>
              <a:buFont typeface="Arial" panose="020B0604020202020204" pitchFamily="34" charset="0"/>
              <a:buChar char="•"/>
              <a:defRPr sz="1400" b="0" i="0" kern="1200" baseline="0">
                <a:solidFill>
                  <a:schemeClr val="tx1"/>
                </a:solidFill>
                <a:latin typeface="+mn-lt"/>
                <a:ea typeface="+mn-ea"/>
                <a:cs typeface="+mn-cs"/>
              </a:defRPr>
            </a:lvl4pPr>
            <a:lvl5pPr marL="1143000" indent="-228600" algn="l" defTabSz="914400" rtl="0" eaLnBrk="1" latinLnBrk="0" hangingPunct="1">
              <a:lnSpc>
                <a:spcPct val="100000"/>
              </a:lnSpc>
              <a:spcBef>
                <a:spcPts val="500"/>
              </a:spcBef>
              <a:buFont typeface="Arial" panose="020B0604020202020204" pitchFamily="34" charset="0"/>
              <a:buChar char="•"/>
              <a:defRPr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Under the right conditions, the computer can control the car, including monitoring the environment. If the car encounters a scenario that it cannot handle, it requests that the driver intervene and take control.. </a:t>
            </a:r>
            <a:r>
              <a:rPr lang="en-US" dirty="0" err="1"/>
              <a:t>Eg</a:t>
            </a:r>
            <a:r>
              <a:rPr lang="en-US" dirty="0"/>
              <a:t> Audi Traffic Jam Pilot</a:t>
            </a:r>
          </a:p>
        </p:txBody>
      </p:sp>
      <p:sp>
        <p:nvSpPr>
          <p:cNvPr id="47" name="Text Placeholder 4">
            <a:extLst>
              <a:ext uri="{FF2B5EF4-FFF2-40B4-BE49-F238E27FC236}">
                <a16:creationId xmlns:a16="http://schemas.microsoft.com/office/drawing/2014/main" id="{6A950F02-7068-71AA-A440-67F09DDFA9AB}"/>
              </a:ext>
            </a:extLst>
          </p:cNvPr>
          <p:cNvSpPr txBox="1">
            <a:spLocks/>
          </p:cNvSpPr>
          <p:nvPr/>
        </p:nvSpPr>
        <p:spPr>
          <a:xfrm>
            <a:off x="6283609" y="3072340"/>
            <a:ext cx="5594491" cy="235179"/>
          </a:xfrm>
          <a:custGeom>
            <a:avLst/>
            <a:gdLst>
              <a:gd name="connsiteX0" fmla="*/ 0 w 4495744"/>
              <a:gd name="connsiteY0" fmla="*/ 0 h 4648200"/>
              <a:gd name="connsiteX1" fmla="*/ 4495744 w 4495744"/>
              <a:gd name="connsiteY1" fmla="*/ 0 h 4648200"/>
              <a:gd name="connsiteX2" fmla="*/ 4495744 w 4495744"/>
              <a:gd name="connsiteY2" fmla="*/ 4648200 h 4648200"/>
              <a:gd name="connsiteX3" fmla="*/ 0 w 4495744"/>
              <a:gd name="connsiteY3" fmla="*/ 4648200 h 4648200"/>
            </a:gdLst>
            <a:ahLst/>
            <a:cxnLst>
              <a:cxn ang="0">
                <a:pos x="connsiteX0" y="connsiteY0"/>
              </a:cxn>
              <a:cxn ang="0">
                <a:pos x="connsiteX1" y="connsiteY1"/>
              </a:cxn>
              <a:cxn ang="0">
                <a:pos x="connsiteX2" y="connsiteY2"/>
              </a:cxn>
              <a:cxn ang="0">
                <a:pos x="connsiteX3" y="connsiteY3"/>
              </a:cxn>
            </a:cxnLst>
            <a:rect l="l" t="t" r="r" b="b"/>
            <a:pathLst>
              <a:path w="4495744" h="4648200">
                <a:moveTo>
                  <a:pt x="0" y="0"/>
                </a:moveTo>
                <a:lnTo>
                  <a:pt x="4495744" y="0"/>
                </a:lnTo>
                <a:lnTo>
                  <a:pt x="4495744" y="4648200"/>
                </a:lnTo>
                <a:lnTo>
                  <a:pt x="0" y="4648200"/>
                </a:lnTo>
                <a:close/>
              </a:path>
            </a:pathLst>
          </a:custGeom>
          <a:noFill/>
        </p:spPr>
        <p:txBody>
          <a:bodyPr vert="horz" wrap="square" lIns="0" tIns="0" rIns="0" bIns="0" rtlCol="0" anchor="b" anchorCtr="0">
            <a:noAutofit/>
          </a:bodyPr>
          <a:lstStyle>
            <a:lvl1pPr marL="0" indent="0" algn="l" defTabSz="914400" rtl="0" eaLnBrk="1" latinLnBrk="0" hangingPunct="1">
              <a:lnSpc>
                <a:spcPts val="1720"/>
              </a:lnSpc>
              <a:spcBef>
                <a:spcPts val="1000"/>
              </a:spcBef>
              <a:buFont typeface="Arial" panose="020B0604020202020204" pitchFamily="34" charset="0"/>
              <a:buNone/>
              <a:defRPr sz="2000" b="0" i="0" kern="1200" cap="all" spc="200" baseline="0">
                <a:solidFill>
                  <a:schemeClr val="tx1"/>
                </a:solidFill>
                <a:latin typeface="+mj-lt"/>
                <a:ea typeface="+mn-ea"/>
                <a:cs typeface="Posterama" panose="020B0504020200020000"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000" b="1" i="0" kern="1200" baseline="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i="0" kern="1200" baseline="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i="0" kern="1200" baseline="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i="0" kern="1200" baseline="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a:t>LEVEL 4 (HIGH automation)</a:t>
            </a:r>
          </a:p>
        </p:txBody>
      </p:sp>
      <p:sp>
        <p:nvSpPr>
          <p:cNvPr id="48" name="Content Placeholder 5">
            <a:extLst>
              <a:ext uri="{FF2B5EF4-FFF2-40B4-BE49-F238E27FC236}">
                <a16:creationId xmlns:a16="http://schemas.microsoft.com/office/drawing/2014/main" id="{F0B630D5-8997-581A-835D-ECB6D2FD2453}"/>
              </a:ext>
            </a:extLst>
          </p:cNvPr>
          <p:cNvSpPr txBox="1">
            <a:spLocks/>
          </p:cNvSpPr>
          <p:nvPr/>
        </p:nvSpPr>
        <p:spPr>
          <a:xfrm>
            <a:off x="6283610" y="3307519"/>
            <a:ext cx="5594489" cy="363513"/>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sz="1400" b="0" i="0" kern="1200" baseline="0">
                <a:solidFill>
                  <a:schemeClr val="tx1"/>
                </a:solidFill>
                <a:latin typeface="+mn-lt"/>
                <a:ea typeface="+mn-ea"/>
                <a:cs typeface="+mn-cs"/>
              </a:defRPr>
            </a:lvl1pPr>
            <a:lvl2pPr marL="228600" indent="-228600" algn="l" defTabSz="914400" rtl="0" eaLnBrk="1" latinLnBrk="0" hangingPunct="1">
              <a:lnSpc>
                <a:spcPct val="100000"/>
              </a:lnSpc>
              <a:spcBef>
                <a:spcPts val="500"/>
              </a:spcBef>
              <a:buFont typeface="Arial" panose="020B0604020202020204" pitchFamily="34" charset="0"/>
              <a:buChar char="•"/>
              <a:defRPr sz="1400" b="0" i="0" kern="1200" baseline="0">
                <a:solidFill>
                  <a:schemeClr val="tx1"/>
                </a:solidFill>
                <a:latin typeface="+mn-lt"/>
                <a:ea typeface="+mn-ea"/>
                <a:cs typeface="+mn-cs"/>
              </a:defRPr>
            </a:lvl2pPr>
            <a:lvl3pPr marL="457200" indent="-228600" algn="l" defTabSz="914400" rtl="0" eaLnBrk="1" latinLnBrk="0" hangingPunct="1">
              <a:lnSpc>
                <a:spcPct val="100000"/>
              </a:lnSpc>
              <a:spcBef>
                <a:spcPts val="500"/>
              </a:spcBef>
              <a:buFont typeface="Arial" panose="020B0604020202020204" pitchFamily="34" charset="0"/>
              <a:buChar char="•"/>
              <a:defRPr sz="1400" b="0" i="0" kern="1200" baseline="0">
                <a:solidFill>
                  <a:schemeClr val="tx1"/>
                </a:solidFill>
                <a:latin typeface="+mn-lt"/>
                <a:ea typeface="+mn-ea"/>
                <a:cs typeface="+mn-cs"/>
              </a:defRPr>
            </a:lvl3pPr>
            <a:lvl4pPr marL="685800" indent="-228600" algn="l" defTabSz="914400" rtl="0" eaLnBrk="1" latinLnBrk="0" hangingPunct="1">
              <a:lnSpc>
                <a:spcPct val="100000"/>
              </a:lnSpc>
              <a:spcBef>
                <a:spcPts val="500"/>
              </a:spcBef>
              <a:buFont typeface="Arial" panose="020B0604020202020204" pitchFamily="34" charset="0"/>
              <a:buChar char="•"/>
              <a:defRPr sz="1400" b="0" i="0" kern="1200" baseline="0">
                <a:solidFill>
                  <a:schemeClr val="tx1"/>
                </a:solidFill>
                <a:latin typeface="+mn-lt"/>
                <a:ea typeface="+mn-ea"/>
                <a:cs typeface="+mn-cs"/>
              </a:defRPr>
            </a:lvl4pPr>
            <a:lvl5pPr marL="1143000" indent="-228600" algn="l" defTabSz="914400" rtl="0" eaLnBrk="1" latinLnBrk="0" hangingPunct="1">
              <a:lnSpc>
                <a:spcPct val="100000"/>
              </a:lnSpc>
              <a:spcBef>
                <a:spcPts val="500"/>
              </a:spcBef>
              <a:buFont typeface="Arial" panose="020B0604020202020204" pitchFamily="34" charset="0"/>
              <a:buChar char="•"/>
              <a:defRPr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The car does not need human involvement under most conditions but still needs human assistance under some road, weather, or geographic conditions</a:t>
            </a:r>
          </a:p>
        </p:txBody>
      </p:sp>
      <p:sp>
        <p:nvSpPr>
          <p:cNvPr id="49" name="Text Placeholder 4">
            <a:extLst>
              <a:ext uri="{FF2B5EF4-FFF2-40B4-BE49-F238E27FC236}">
                <a16:creationId xmlns:a16="http://schemas.microsoft.com/office/drawing/2014/main" id="{291A2504-C3D5-49DA-0F9A-856BD704AF86}"/>
              </a:ext>
            </a:extLst>
          </p:cNvPr>
          <p:cNvSpPr txBox="1">
            <a:spLocks/>
          </p:cNvSpPr>
          <p:nvPr/>
        </p:nvSpPr>
        <p:spPr>
          <a:xfrm>
            <a:off x="6283609" y="4460246"/>
            <a:ext cx="5594491" cy="235179"/>
          </a:xfrm>
          <a:custGeom>
            <a:avLst/>
            <a:gdLst>
              <a:gd name="connsiteX0" fmla="*/ 0 w 4495744"/>
              <a:gd name="connsiteY0" fmla="*/ 0 h 4648200"/>
              <a:gd name="connsiteX1" fmla="*/ 4495744 w 4495744"/>
              <a:gd name="connsiteY1" fmla="*/ 0 h 4648200"/>
              <a:gd name="connsiteX2" fmla="*/ 4495744 w 4495744"/>
              <a:gd name="connsiteY2" fmla="*/ 4648200 h 4648200"/>
              <a:gd name="connsiteX3" fmla="*/ 0 w 4495744"/>
              <a:gd name="connsiteY3" fmla="*/ 4648200 h 4648200"/>
            </a:gdLst>
            <a:ahLst/>
            <a:cxnLst>
              <a:cxn ang="0">
                <a:pos x="connsiteX0" y="connsiteY0"/>
              </a:cxn>
              <a:cxn ang="0">
                <a:pos x="connsiteX1" y="connsiteY1"/>
              </a:cxn>
              <a:cxn ang="0">
                <a:pos x="connsiteX2" y="connsiteY2"/>
              </a:cxn>
              <a:cxn ang="0">
                <a:pos x="connsiteX3" y="connsiteY3"/>
              </a:cxn>
            </a:cxnLst>
            <a:rect l="l" t="t" r="r" b="b"/>
            <a:pathLst>
              <a:path w="4495744" h="4648200">
                <a:moveTo>
                  <a:pt x="0" y="0"/>
                </a:moveTo>
                <a:lnTo>
                  <a:pt x="4495744" y="0"/>
                </a:lnTo>
                <a:lnTo>
                  <a:pt x="4495744" y="4648200"/>
                </a:lnTo>
                <a:lnTo>
                  <a:pt x="0" y="4648200"/>
                </a:lnTo>
                <a:close/>
              </a:path>
            </a:pathLst>
          </a:custGeom>
          <a:noFill/>
        </p:spPr>
        <p:txBody>
          <a:bodyPr vert="horz" wrap="square" lIns="0" tIns="0" rIns="0" bIns="0" rtlCol="0" anchor="b" anchorCtr="0">
            <a:noAutofit/>
          </a:bodyPr>
          <a:lstStyle>
            <a:lvl1pPr marL="0" indent="0" algn="l" defTabSz="914400" rtl="0" eaLnBrk="1" latinLnBrk="0" hangingPunct="1">
              <a:lnSpc>
                <a:spcPts val="1720"/>
              </a:lnSpc>
              <a:spcBef>
                <a:spcPts val="1000"/>
              </a:spcBef>
              <a:buFont typeface="Arial" panose="020B0604020202020204" pitchFamily="34" charset="0"/>
              <a:buNone/>
              <a:defRPr sz="2000" b="0" i="0" kern="1200" cap="all" spc="200" baseline="0">
                <a:solidFill>
                  <a:schemeClr val="tx1"/>
                </a:solidFill>
                <a:latin typeface="+mj-lt"/>
                <a:ea typeface="+mn-ea"/>
                <a:cs typeface="Posterama" panose="020B0504020200020000"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000" b="1" i="0" kern="1200" baseline="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i="0" kern="1200" baseline="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i="0" kern="1200" baseline="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i="0" kern="1200" baseline="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a:t>LEVEL 5 (full automation)</a:t>
            </a:r>
          </a:p>
        </p:txBody>
      </p:sp>
      <p:sp>
        <p:nvSpPr>
          <p:cNvPr id="50" name="Content Placeholder 5">
            <a:extLst>
              <a:ext uri="{FF2B5EF4-FFF2-40B4-BE49-F238E27FC236}">
                <a16:creationId xmlns:a16="http://schemas.microsoft.com/office/drawing/2014/main" id="{2433591F-2654-72ED-6351-2B419585C7EA}"/>
              </a:ext>
            </a:extLst>
          </p:cNvPr>
          <p:cNvSpPr txBox="1">
            <a:spLocks/>
          </p:cNvSpPr>
          <p:nvPr/>
        </p:nvSpPr>
        <p:spPr>
          <a:xfrm>
            <a:off x="6283610" y="4695425"/>
            <a:ext cx="5594489" cy="363513"/>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sz="1400" b="0" i="0" kern="1200" baseline="0">
                <a:solidFill>
                  <a:schemeClr val="tx1"/>
                </a:solidFill>
                <a:latin typeface="+mn-lt"/>
                <a:ea typeface="+mn-ea"/>
                <a:cs typeface="+mn-cs"/>
              </a:defRPr>
            </a:lvl1pPr>
            <a:lvl2pPr marL="228600" indent="-228600" algn="l" defTabSz="914400" rtl="0" eaLnBrk="1" latinLnBrk="0" hangingPunct="1">
              <a:lnSpc>
                <a:spcPct val="100000"/>
              </a:lnSpc>
              <a:spcBef>
                <a:spcPts val="500"/>
              </a:spcBef>
              <a:buFont typeface="Arial" panose="020B0604020202020204" pitchFamily="34" charset="0"/>
              <a:buChar char="•"/>
              <a:defRPr sz="1400" b="0" i="0" kern="1200" baseline="0">
                <a:solidFill>
                  <a:schemeClr val="tx1"/>
                </a:solidFill>
                <a:latin typeface="+mn-lt"/>
                <a:ea typeface="+mn-ea"/>
                <a:cs typeface="+mn-cs"/>
              </a:defRPr>
            </a:lvl2pPr>
            <a:lvl3pPr marL="457200" indent="-228600" algn="l" defTabSz="914400" rtl="0" eaLnBrk="1" latinLnBrk="0" hangingPunct="1">
              <a:lnSpc>
                <a:spcPct val="100000"/>
              </a:lnSpc>
              <a:spcBef>
                <a:spcPts val="500"/>
              </a:spcBef>
              <a:buFont typeface="Arial" panose="020B0604020202020204" pitchFamily="34" charset="0"/>
              <a:buChar char="•"/>
              <a:defRPr sz="1400" b="0" i="0" kern="1200" baseline="0">
                <a:solidFill>
                  <a:schemeClr val="tx1"/>
                </a:solidFill>
                <a:latin typeface="+mn-lt"/>
                <a:ea typeface="+mn-ea"/>
                <a:cs typeface="+mn-cs"/>
              </a:defRPr>
            </a:lvl3pPr>
            <a:lvl4pPr marL="685800" indent="-228600" algn="l" defTabSz="914400" rtl="0" eaLnBrk="1" latinLnBrk="0" hangingPunct="1">
              <a:lnSpc>
                <a:spcPct val="100000"/>
              </a:lnSpc>
              <a:spcBef>
                <a:spcPts val="500"/>
              </a:spcBef>
              <a:buFont typeface="Arial" panose="020B0604020202020204" pitchFamily="34" charset="0"/>
              <a:buChar char="•"/>
              <a:defRPr sz="1400" b="0" i="0" kern="1200" baseline="0">
                <a:solidFill>
                  <a:schemeClr val="tx1"/>
                </a:solidFill>
                <a:latin typeface="+mn-lt"/>
                <a:ea typeface="+mn-ea"/>
                <a:cs typeface="+mn-cs"/>
              </a:defRPr>
            </a:lvl4pPr>
            <a:lvl5pPr marL="1143000" indent="-228600" algn="l" defTabSz="914400" rtl="0" eaLnBrk="1" latinLnBrk="0" hangingPunct="1">
              <a:lnSpc>
                <a:spcPct val="100000"/>
              </a:lnSpc>
              <a:spcBef>
                <a:spcPts val="500"/>
              </a:spcBef>
              <a:buFont typeface="Arial" panose="020B0604020202020204" pitchFamily="34" charset="0"/>
              <a:buChar char="•"/>
              <a:defRPr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The driverless system can control and operate the car on any road and under any conditions that a human driver could handle. The "operator" of the car only needs to enter a destination. Nothing at this level is in production yet but a few companies are close and might be there by the time the book is published</a:t>
            </a:r>
          </a:p>
        </p:txBody>
      </p:sp>
    </p:spTree>
    <p:extLst>
      <p:ext uri="{BB962C8B-B14F-4D97-AF65-F5344CB8AC3E}">
        <p14:creationId xmlns:p14="http://schemas.microsoft.com/office/powerpoint/2010/main" val="3943754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EC33B38-7755-7188-03A9-F1DFD34509B3}"/>
              </a:ext>
            </a:extLst>
          </p:cNvPr>
          <p:cNvSpPr>
            <a:spLocks noGrp="1"/>
          </p:cNvSpPr>
          <p:nvPr>
            <p:ph type="sldNum" sz="quarter" idx="11"/>
          </p:nvPr>
        </p:nvSpPr>
        <p:spPr/>
        <p:txBody>
          <a:bodyPr/>
          <a:lstStyle/>
          <a:p>
            <a:fld id="{75DF2D63-3FF5-D547-96B9-BE9CCD1ABA58}" type="slidenum">
              <a:rPr lang="en-US" smtClean="0"/>
              <a:t>9</a:t>
            </a:fld>
            <a:endParaRPr lang="en-US" dirty="0"/>
          </a:p>
        </p:txBody>
      </p:sp>
      <p:sp>
        <p:nvSpPr>
          <p:cNvPr id="5" name="Footer Placeholder 4">
            <a:extLst>
              <a:ext uri="{FF2B5EF4-FFF2-40B4-BE49-F238E27FC236}">
                <a16:creationId xmlns:a16="http://schemas.microsoft.com/office/drawing/2014/main" id="{A35ACA83-71DF-BEDB-690E-1DF9EBE5E80D}"/>
              </a:ext>
            </a:extLst>
          </p:cNvPr>
          <p:cNvSpPr>
            <a:spLocks noGrp="1"/>
          </p:cNvSpPr>
          <p:nvPr>
            <p:ph type="ftr" sz="quarter" idx="12"/>
          </p:nvPr>
        </p:nvSpPr>
        <p:spPr/>
        <p:txBody>
          <a:bodyPr/>
          <a:lstStyle/>
          <a:p>
            <a:r>
              <a:rPr lang="en-US"/>
              <a:t>presentation title</a:t>
            </a:r>
            <a:endParaRPr lang="en-US" dirty="0"/>
          </a:p>
        </p:txBody>
      </p:sp>
      <p:sp>
        <p:nvSpPr>
          <p:cNvPr id="8" name="Title 1">
            <a:extLst>
              <a:ext uri="{FF2B5EF4-FFF2-40B4-BE49-F238E27FC236}">
                <a16:creationId xmlns:a16="http://schemas.microsoft.com/office/drawing/2014/main" id="{F90D05C8-EC28-BD4E-72E9-9301764BBAF1}"/>
              </a:ext>
            </a:extLst>
          </p:cNvPr>
          <p:cNvSpPr>
            <a:spLocks noGrp="1"/>
          </p:cNvSpPr>
          <p:nvPr>
            <p:ph type="title"/>
          </p:nvPr>
        </p:nvSpPr>
        <p:spPr>
          <a:xfrm>
            <a:off x="838200" y="365125"/>
            <a:ext cx="10515600" cy="1325563"/>
          </a:xfrm>
        </p:spPr>
        <p:txBody>
          <a:bodyPr/>
          <a:lstStyle/>
          <a:p>
            <a:r>
              <a:rPr lang="en-US" dirty="0"/>
              <a:t>Who </a:t>
            </a:r>
            <a:r>
              <a:rPr lang="en-ID" dirty="0"/>
              <a:t>the leading companies</a:t>
            </a:r>
          </a:p>
        </p:txBody>
      </p:sp>
      <p:sp>
        <p:nvSpPr>
          <p:cNvPr id="9" name="Content Placeholder 2">
            <a:extLst>
              <a:ext uri="{FF2B5EF4-FFF2-40B4-BE49-F238E27FC236}">
                <a16:creationId xmlns:a16="http://schemas.microsoft.com/office/drawing/2014/main" id="{D5ACC4F5-2173-092D-0D7E-63E3F513A710}"/>
              </a:ext>
            </a:extLst>
          </p:cNvPr>
          <p:cNvSpPr>
            <a:spLocks noGrp="1"/>
          </p:cNvSpPr>
          <p:nvPr>
            <p:ph idx="1"/>
          </p:nvPr>
        </p:nvSpPr>
        <p:spPr>
          <a:xfrm>
            <a:off x="838200" y="1825625"/>
            <a:ext cx="10515600" cy="4351338"/>
          </a:xfrm>
        </p:spPr>
        <p:txBody>
          <a:bodyPr>
            <a:normAutofit/>
          </a:bodyPr>
          <a:lstStyle/>
          <a:p>
            <a:r>
              <a:rPr lang="en-ID" dirty="0"/>
              <a:t>Google's Waymo</a:t>
            </a:r>
          </a:p>
          <a:p>
            <a:pPr lvl="1"/>
            <a:r>
              <a:rPr lang="en-US" dirty="0"/>
              <a:t>As of 2018, Waymo's autonomous cars have driven eight million miles on public roads as well as five billion miles in simulated environments. In the next few years, it is all but a certainty that we will be able to purchase a car capable of full driving autonomy. Tesla, among others, already offers driver assistance with their Autopilot feature and possibly will be the first company to offer full self-driving capabilities. </a:t>
            </a:r>
            <a:endParaRPr lang="en-ID" dirty="0"/>
          </a:p>
          <a:p>
            <a:r>
              <a:rPr lang="en-ID" dirty="0"/>
              <a:t>Uber ATG</a:t>
            </a:r>
          </a:p>
          <a:p>
            <a:pPr lvl="1"/>
            <a:r>
              <a:rPr lang="en-US" dirty="0"/>
              <a:t>Uber's Advanced Technology Group (ATG) is an Uber subsidiary working on developing self-driving technology. In 2016, Uber launched an experimental car service on the streets of Pittsburgh. Uber has plans to buy up to 24,000 Volvo XC90 and equip them with their self-driving technology and start commercializing them in some capacity by 2021. Tragically, in March 2018, Elaine Herzberg was involved in an incident with an Uber driverless car and died. According to police reports, she was struck by the Uber vehicle while trying to cross the street, while she was watching a video on her phone. Ms. Herzberg became one of the first individuals to die in an incident involving a driverless car.</a:t>
            </a:r>
            <a:endParaRPr lang="en-ID" dirty="0"/>
          </a:p>
        </p:txBody>
      </p:sp>
    </p:spTree>
    <p:extLst>
      <p:ext uri="{BB962C8B-B14F-4D97-AF65-F5344CB8AC3E}">
        <p14:creationId xmlns:p14="http://schemas.microsoft.com/office/powerpoint/2010/main" val="180119118"/>
      </p:ext>
    </p:extLst>
  </p:cSld>
  <p:clrMapOvr>
    <a:masterClrMapping/>
  </p:clrMapOvr>
</p:sld>
</file>

<file path=ppt/theme/theme1.xml><?xml version="1.0" encoding="utf-8"?>
<a:theme xmlns:a="http://schemas.openxmlformats.org/drawingml/2006/main" name="Office Theme">
  <a:themeElements>
    <a:clrScheme name="Scientific Discovery">
      <a:dk1>
        <a:srgbClr val="000000"/>
      </a:dk1>
      <a:lt1>
        <a:srgbClr val="FFFFFF"/>
      </a:lt1>
      <a:dk2>
        <a:srgbClr val="44546A"/>
      </a:dk2>
      <a:lt2>
        <a:srgbClr val="E7E6E6"/>
      </a:lt2>
      <a:accent1>
        <a:srgbClr val="96D3ED"/>
      </a:accent1>
      <a:accent2>
        <a:srgbClr val="C7DBE1"/>
      </a:accent2>
      <a:accent3>
        <a:srgbClr val="688EBD"/>
      </a:accent3>
      <a:accent4>
        <a:srgbClr val="BCE5DD"/>
      </a:accent4>
      <a:accent5>
        <a:srgbClr val="66DDCC"/>
      </a:accent5>
      <a:accent6>
        <a:srgbClr val="E0CE61"/>
      </a:accent6>
      <a:hlink>
        <a:srgbClr val="0563C1"/>
      </a:hlink>
      <a:folHlink>
        <a:srgbClr val="954F72"/>
      </a:folHlink>
    </a:clrScheme>
    <a:fontScheme name="Custom 36">
      <a:majorFont>
        <a:latin typeface="Posterama"/>
        <a:ea typeface=""/>
        <a:cs typeface=""/>
      </a:majorFont>
      <a:minorFont>
        <a:latin typeface="Daytona Condensed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cientific-Discovery_Win32_EF_v4" id="{D94798B6-E450-4518-8015-6EE17CD1412B}" vid="{16A04E6B-C80A-471C-86D6-D49E9EAD763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5" ma:contentTypeDescription="Create a new document." ma:contentTypeScope="" ma:versionID="e02306daf00165b375dc6a58966960b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df88fb76bf5f555224557953949c1ec9"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9746342-5E84-430E-9251-61001F208E7A}">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0E8B3377-22F1-4153-96F0-CC2E4BE41C57}">
  <ds:schemaRefs>
    <ds:schemaRef ds:uri="http://schemas.microsoft.com/sharepoint/v3/contenttype/forms"/>
  </ds:schemaRefs>
</ds:datastoreItem>
</file>

<file path=customXml/itemProps3.xml><?xml version="1.0" encoding="utf-8"?>
<ds:datastoreItem xmlns:ds="http://schemas.openxmlformats.org/officeDocument/2006/customXml" ds:itemID="{2EB2FABB-45EC-440E-B647-8CA57BA45AC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{797FE151-8E52-4DEC-9DCB-E31C92A5800D}tf67061901_win32</Template>
  <TotalTime>227</TotalTime>
  <Words>2978</Words>
  <Application>Microsoft Office PowerPoint</Application>
  <PresentationFormat>Widescreen</PresentationFormat>
  <Paragraphs>185</Paragraphs>
  <Slides>37</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37</vt:i4>
      </vt:variant>
    </vt:vector>
  </HeadingPairs>
  <TitlesOfParts>
    <vt:vector size="43" baseType="lpstr">
      <vt:lpstr>Arial</vt:lpstr>
      <vt:lpstr>Calibri</vt:lpstr>
      <vt:lpstr>Daytona Condensed Light</vt:lpstr>
      <vt:lpstr>Posterama</vt:lpstr>
      <vt:lpstr>Wingdings</vt:lpstr>
      <vt:lpstr>Office Theme</vt:lpstr>
      <vt:lpstr>Fundamental use cases for artificial intelligence</vt:lpstr>
      <vt:lpstr>outline</vt:lpstr>
      <vt:lpstr>Representative ai use cases</vt:lpstr>
      <vt:lpstr>DIGITAL personal assistants and chatbots</vt:lpstr>
      <vt:lpstr>Digital personal assistants and chatbots</vt:lpstr>
      <vt:lpstr>Personal chauffeur</vt:lpstr>
      <vt:lpstr>Personal chauffeur</vt:lpstr>
      <vt:lpstr>J3016 standard</vt:lpstr>
      <vt:lpstr>Who the leading companies</vt:lpstr>
      <vt:lpstr>Shipping and Warehouse management</vt:lpstr>
      <vt:lpstr>Shipping and warehouse management</vt:lpstr>
      <vt:lpstr>Human health</vt:lpstr>
      <vt:lpstr>Drugs discovery</vt:lpstr>
      <vt:lpstr>Insurance pricing</vt:lpstr>
      <vt:lpstr>Patient diagnosis</vt:lpstr>
      <vt:lpstr>Medical imaging interpretation</vt:lpstr>
      <vt:lpstr>Psychiatric analysis</vt:lpstr>
      <vt:lpstr>Smart health record</vt:lpstr>
      <vt:lpstr>Knowledge search</vt:lpstr>
      <vt:lpstr>Knowledge search</vt:lpstr>
      <vt:lpstr>Recommendation system</vt:lpstr>
      <vt:lpstr>Recommendation system</vt:lpstr>
      <vt:lpstr>The smart home</vt:lpstr>
      <vt:lpstr>Home Monitoring</vt:lpstr>
      <vt:lpstr>Vacuuming and mopping</vt:lpstr>
      <vt:lpstr>gaming</vt:lpstr>
      <vt:lpstr>StarCraft 2</vt:lpstr>
      <vt:lpstr>Jeopardy</vt:lpstr>
      <vt:lpstr>Chess</vt:lpstr>
      <vt:lpstr>AlphaGo</vt:lpstr>
      <vt:lpstr>Movie making</vt:lpstr>
      <vt:lpstr>Deepfakes</vt:lpstr>
      <vt:lpstr>Movie Script Generation</vt:lpstr>
      <vt:lpstr>Advances in AI will have wide implications for our society and at some point, we will have to deal with these questions</vt:lpstr>
      <vt:lpstr>The questions</vt:lpstr>
      <vt:lpstr>assignment</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SCIENTIFIC DISCOVERY</dc:title>
  <dc:creator>Muhammad Ratsanjani</dc:creator>
  <cp:lastModifiedBy>Candra Bella Vista</cp:lastModifiedBy>
  <cp:revision>33</cp:revision>
  <dcterms:created xsi:type="dcterms:W3CDTF">2023-08-24T07:37:26Z</dcterms:created>
  <dcterms:modified xsi:type="dcterms:W3CDTF">2023-09-05T01:55:36Z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